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850" y="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835714" y="1259349"/>
            <a:ext cx="10494202" cy="50665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185160" y="111632"/>
            <a:ext cx="5821679" cy="6965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rgbClr val="44536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559689" y="4763261"/>
            <a:ext cx="11072621" cy="10013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76707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44536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44536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9/21/2022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583256" y="2665306"/>
            <a:ext cx="1296077" cy="5425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44536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9/21/2022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9/21/2022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98670" y="111632"/>
            <a:ext cx="2994659" cy="6965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rgbClr val="44536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hyperlink" Target="http://www.companyname.com/" TargetMode="External"/><Relationship Id="rId1" Type="http://schemas.openxmlformats.org/officeDocument/2006/relationships/slideLayout" Target="../slideLayouts/slideLayout5.xml"/><Relationship Id="rId5" Type="http://schemas.openxmlformats.org/officeDocument/2006/relationships/hyperlink" Target="http://WWW.DEFT360.COM/" TargetMode="Externa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999" cy="57622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148071" y="5832346"/>
            <a:ext cx="1895855" cy="9875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01084" y="6286941"/>
            <a:ext cx="3766820" cy="3549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162685">
              <a:lnSpc>
                <a:spcPct val="100000"/>
              </a:lnSpc>
              <a:spcBef>
                <a:spcPts val="95"/>
              </a:spcBef>
            </a:pPr>
            <a:r>
              <a:rPr sz="1200" spc="-180" dirty="0">
                <a:solidFill>
                  <a:srgbClr val="1EA085"/>
                </a:solidFill>
                <a:latin typeface="Arial Black"/>
                <a:cs typeface="Arial Black"/>
                <a:hlinkClick r:id="rId2"/>
              </a:rPr>
              <a:t>www.companyname.com</a:t>
            </a:r>
            <a:endParaRPr sz="12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r>
              <a:rPr sz="1000" spc="85" dirty="0">
                <a:solidFill>
                  <a:srgbClr val="445369"/>
                </a:solidFill>
                <a:latin typeface="Arial Black"/>
                <a:cs typeface="Arial Black"/>
              </a:rPr>
              <a:t>© </a:t>
            </a:r>
            <a:r>
              <a:rPr sz="1000" spc="-135" dirty="0">
                <a:solidFill>
                  <a:srgbClr val="445369"/>
                </a:solidFill>
                <a:latin typeface="Arial Black"/>
                <a:cs typeface="Arial Black"/>
              </a:rPr>
              <a:t>2016 </a:t>
            </a:r>
            <a:r>
              <a:rPr sz="1000" spc="-110" dirty="0">
                <a:solidFill>
                  <a:srgbClr val="445369"/>
                </a:solidFill>
                <a:latin typeface="Arial Black"/>
                <a:cs typeface="Arial Black"/>
              </a:rPr>
              <a:t>Motagua </a:t>
            </a:r>
            <a:r>
              <a:rPr sz="1000" spc="-130" dirty="0">
                <a:solidFill>
                  <a:srgbClr val="445369"/>
                </a:solidFill>
                <a:latin typeface="Arial Black"/>
                <a:cs typeface="Arial Black"/>
              </a:rPr>
              <a:t>PowerPoint </a:t>
            </a:r>
            <a:r>
              <a:rPr sz="1000" spc="-105" dirty="0">
                <a:solidFill>
                  <a:srgbClr val="445369"/>
                </a:solidFill>
                <a:latin typeface="Arial Black"/>
                <a:cs typeface="Arial Black"/>
              </a:rPr>
              <a:t>Multipurpose </a:t>
            </a:r>
            <a:r>
              <a:rPr sz="1000" spc="-150" dirty="0">
                <a:solidFill>
                  <a:srgbClr val="445369"/>
                </a:solidFill>
                <a:latin typeface="Arial Black"/>
                <a:cs typeface="Arial Black"/>
              </a:rPr>
              <a:t>Theme. </a:t>
            </a:r>
            <a:r>
              <a:rPr sz="1000" spc="-110" dirty="0">
                <a:solidFill>
                  <a:srgbClr val="445369"/>
                </a:solidFill>
                <a:latin typeface="Arial Black"/>
                <a:cs typeface="Arial Black"/>
              </a:rPr>
              <a:t>All </a:t>
            </a:r>
            <a:r>
              <a:rPr sz="1000" spc="-130" dirty="0">
                <a:solidFill>
                  <a:srgbClr val="445369"/>
                </a:solidFill>
                <a:latin typeface="Arial Black"/>
                <a:cs typeface="Arial Black"/>
              </a:rPr>
              <a:t>Rights</a:t>
            </a:r>
            <a:r>
              <a:rPr sz="1000" spc="-110" dirty="0">
                <a:solidFill>
                  <a:srgbClr val="445369"/>
                </a:solidFill>
                <a:latin typeface="Arial Black"/>
                <a:cs typeface="Arial Black"/>
              </a:rPr>
              <a:t> </a:t>
            </a:r>
            <a:r>
              <a:rPr sz="1000" spc="-160" dirty="0">
                <a:solidFill>
                  <a:srgbClr val="445369"/>
                </a:solidFill>
                <a:latin typeface="Arial Black"/>
                <a:cs typeface="Arial Black"/>
              </a:rPr>
              <a:t>Reser</a:t>
            </a:r>
            <a:endParaRPr sz="100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67677" y="6473395"/>
            <a:ext cx="228600" cy="16827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75"/>
              </a:spcBef>
            </a:pPr>
            <a:r>
              <a:rPr sz="1000" spc="-135" dirty="0">
                <a:solidFill>
                  <a:srgbClr val="445369"/>
                </a:solidFill>
                <a:latin typeface="Arial Black"/>
                <a:cs typeface="Arial Black"/>
              </a:rPr>
              <a:t>v</a:t>
            </a:r>
            <a:r>
              <a:rPr sz="1000" spc="-155" dirty="0">
                <a:solidFill>
                  <a:srgbClr val="445369"/>
                </a:solidFill>
                <a:latin typeface="Arial Black"/>
                <a:cs typeface="Arial Black"/>
              </a:rPr>
              <a:t>e</a:t>
            </a:r>
            <a:r>
              <a:rPr sz="1000" spc="-100" dirty="0">
                <a:solidFill>
                  <a:srgbClr val="445369"/>
                </a:solidFill>
                <a:latin typeface="Arial Black"/>
                <a:cs typeface="Arial Black"/>
              </a:rPr>
              <a:t>d.</a:t>
            </a:r>
            <a:endParaRPr sz="1000">
              <a:latin typeface="Arial Black"/>
              <a:cs typeface="Arial 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1509247" y="233172"/>
            <a:ext cx="486409" cy="486409"/>
            <a:chOff x="11509247" y="233172"/>
            <a:chExt cx="486409" cy="486409"/>
          </a:xfrm>
        </p:grpSpPr>
        <p:sp>
          <p:nvSpPr>
            <p:cNvPr id="5" name="object 5"/>
            <p:cNvSpPr/>
            <p:nvPr/>
          </p:nvSpPr>
          <p:spPr>
            <a:xfrm>
              <a:off x="11512295" y="236220"/>
              <a:ext cx="480059" cy="480059"/>
            </a:xfrm>
            <a:custGeom>
              <a:avLst/>
              <a:gdLst/>
              <a:ahLst/>
              <a:cxnLst/>
              <a:rect l="l" t="t" r="r" b="b"/>
              <a:pathLst>
                <a:path w="480059" h="480059">
                  <a:moveTo>
                    <a:pt x="240029" y="0"/>
                  </a:moveTo>
                  <a:lnTo>
                    <a:pt x="191648" y="4875"/>
                  </a:lnTo>
                  <a:lnTo>
                    <a:pt x="146589" y="18859"/>
                  </a:lnTo>
                  <a:lnTo>
                    <a:pt x="105816" y="40987"/>
                  </a:lnTo>
                  <a:lnTo>
                    <a:pt x="70294" y="70294"/>
                  </a:lnTo>
                  <a:lnTo>
                    <a:pt x="40987" y="105816"/>
                  </a:lnTo>
                  <a:lnTo>
                    <a:pt x="18859" y="146589"/>
                  </a:lnTo>
                  <a:lnTo>
                    <a:pt x="4875" y="191648"/>
                  </a:lnTo>
                  <a:lnTo>
                    <a:pt x="0" y="240029"/>
                  </a:lnTo>
                  <a:lnTo>
                    <a:pt x="4875" y="288411"/>
                  </a:lnTo>
                  <a:lnTo>
                    <a:pt x="18859" y="333470"/>
                  </a:lnTo>
                  <a:lnTo>
                    <a:pt x="40987" y="374243"/>
                  </a:lnTo>
                  <a:lnTo>
                    <a:pt x="70294" y="409765"/>
                  </a:lnTo>
                  <a:lnTo>
                    <a:pt x="105816" y="439072"/>
                  </a:lnTo>
                  <a:lnTo>
                    <a:pt x="146589" y="461200"/>
                  </a:lnTo>
                  <a:lnTo>
                    <a:pt x="191648" y="475184"/>
                  </a:lnTo>
                  <a:lnTo>
                    <a:pt x="240029" y="480059"/>
                  </a:lnTo>
                  <a:lnTo>
                    <a:pt x="288411" y="475184"/>
                  </a:lnTo>
                  <a:lnTo>
                    <a:pt x="333470" y="461200"/>
                  </a:lnTo>
                  <a:lnTo>
                    <a:pt x="374243" y="439072"/>
                  </a:lnTo>
                  <a:lnTo>
                    <a:pt x="409765" y="409765"/>
                  </a:lnTo>
                  <a:lnTo>
                    <a:pt x="439072" y="374243"/>
                  </a:lnTo>
                  <a:lnTo>
                    <a:pt x="461200" y="333470"/>
                  </a:lnTo>
                  <a:lnTo>
                    <a:pt x="475184" y="288411"/>
                  </a:lnTo>
                  <a:lnTo>
                    <a:pt x="480059" y="240029"/>
                  </a:lnTo>
                  <a:lnTo>
                    <a:pt x="475184" y="191648"/>
                  </a:lnTo>
                  <a:lnTo>
                    <a:pt x="461200" y="146589"/>
                  </a:lnTo>
                  <a:lnTo>
                    <a:pt x="439072" y="105816"/>
                  </a:lnTo>
                  <a:lnTo>
                    <a:pt x="409765" y="70294"/>
                  </a:lnTo>
                  <a:lnTo>
                    <a:pt x="374243" y="40987"/>
                  </a:lnTo>
                  <a:lnTo>
                    <a:pt x="333470" y="18859"/>
                  </a:lnTo>
                  <a:lnTo>
                    <a:pt x="288411" y="4875"/>
                  </a:lnTo>
                  <a:lnTo>
                    <a:pt x="240029" y="0"/>
                  </a:lnTo>
                  <a:close/>
                </a:path>
              </a:pathLst>
            </a:custGeom>
            <a:solidFill>
              <a:srgbClr val="1EA0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512295" y="236220"/>
              <a:ext cx="480059" cy="480059"/>
            </a:xfrm>
            <a:custGeom>
              <a:avLst/>
              <a:gdLst/>
              <a:ahLst/>
              <a:cxnLst/>
              <a:rect l="l" t="t" r="r" b="b"/>
              <a:pathLst>
                <a:path w="480059" h="480059">
                  <a:moveTo>
                    <a:pt x="0" y="240029"/>
                  </a:moveTo>
                  <a:lnTo>
                    <a:pt x="4875" y="191648"/>
                  </a:lnTo>
                  <a:lnTo>
                    <a:pt x="18859" y="146589"/>
                  </a:lnTo>
                  <a:lnTo>
                    <a:pt x="40987" y="105816"/>
                  </a:lnTo>
                  <a:lnTo>
                    <a:pt x="70294" y="70294"/>
                  </a:lnTo>
                  <a:lnTo>
                    <a:pt x="105816" y="40987"/>
                  </a:lnTo>
                  <a:lnTo>
                    <a:pt x="146589" y="18859"/>
                  </a:lnTo>
                  <a:lnTo>
                    <a:pt x="191648" y="4875"/>
                  </a:lnTo>
                  <a:lnTo>
                    <a:pt x="240029" y="0"/>
                  </a:lnTo>
                  <a:lnTo>
                    <a:pt x="288411" y="4875"/>
                  </a:lnTo>
                  <a:lnTo>
                    <a:pt x="333470" y="18859"/>
                  </a:lnTo>
                  <a:lnTo>
                    <a:pt x="374243" y="40987"/>
                  </a:lnTo>
                  <a:lnTo>
                    <a:pt x="409765" y="70294"/>
                  </a:lnTo>
                  <a:lnTo>
                    <a:pt x="439072" y="105816"/>
                  </a:lnTo>
                  <a:lnTo>
                    <a:pt x="461200" y="146589"/>
                  </a:lnTo>
                  <a:lnTo>
                    <a:pt x="475184" y="191648"/>
                  </a:lnTo>
                  <a:lnTo>
                    <a:pt x="480059" y="240029"/>
                  </a:lnTo>
                  <a:lnTo>
                    <a:pt x="475184" y="288411"/>
                  </a:lnTo>
                  <a:lnTo>
                    <a:pt x="461200" y="333470"/>
                  </a:lnTo>
                  <a:lnTo>
                    <a:pt x="439072" y="374243"/>
                  </a:lnTo>
                  <a:lnTo>
                    <a:pt x="409765" y="409765"/>
                  </a:lnTo>
                  <a:lnTo>
                    <a:pt x="374243" y="439072"/>
                  </a:lnTo>
                  <a:lnTo>
                    <a:pt x="333470" y="461200"/>
                  </a:lnTo>
                  <a:lnTo>
                    <a:pt x="288411" y="475184"/>
                  </a:lnTo>
                  <a:lnTo>
                    <a:pt x="240029" y="480059"/>
                  </a:lnTo>
                  <a:lnTo>
                    <a:pt x="191648" y="475184"/>
                  </a:lnTo>
                  <a:lnTo>
                    <a:pt x="146589" y="461200"/>
                  </a:lnTo>
                  <a:lnTo>
                    <a:pt x="105816" y="439072"/>
                  </a:lnTo>
                  <a:lnTo>
                    <a:pt x="70294" y="409765"/>
                  </a:lnTo>
                  <a:lnTo>
                    <a:pt x="40987" y="374243"/>
                  </a:lnTo>
                  <a:lnTo>
                    <a:pt x="18859" y="333470"/>
                  </a:lnTo>
                  <a:lnTo>
                    <a:pt x="4875" y="288411"/>
                  </a:lnTo>
                  <a:lnTo>
                    <a:pt x="0" y="240029"/>
                  </a:lnTo>
                  <a:close/>
                </a:path>
              </a:pathLst>
            </a:custGeom>
            <a:ln w="6096">
              <a:solidFill>
                <a:srgbClr val="1EA0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1665584" y="330319"/>
            <a:ext cx="192405" cy="23749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4"/>
              </a:spcBef>
            </a:pPr>
            <a:r>
              <a:rPr sz="1400" spc="-185" dirty="0">
                <a:solidFill>
                  <a:srgbClr val="FFFFFF"/>
                </a:solidFill>
                <a:latin typeface="Arial Black"/>
                <a:cs typeface="Arial Black"/>
              </a:rPr>
              <a:t>10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012948" y="6259067"/>
            <a:ext cx="4840605" cy="471170"/>
          </a:xfrm>
          <a:custGeom>
            <a:avLst/>
            <a:gdLst/>
            <a:ahLst/>
            <a:cxnLst/>
            <a:rect l="l" t="t" r="r" b="b"/>
            <a:pathLst>
              <a:path w="4840605" h="471170">
                <a:moveTo>
                  <a:pt x="0" y="470915"/>
                </a:moveTo>
                <a:lnTo>
                  <a:pt x="4840224" y="470915"/>
                </a:lnTo>
                <a:lnTo>
                  <a:pt x="4840224" y="0"/>
                </a:lnTo>
                <a:lnTo>
                  <a:pt x="0" y="0"/>
                </a:lnTo>
                <a:lnTo>
                  <a:pt x="0" y="47091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435083" y="6095"/>
            <a:ext cx="2743200" cy="8671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085576" y="6304788"/>
            <a:ext cx="932687" cy="4861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409444" y="433323"/>
            <a:ext cx="4261485" cy="5854700"/>
          </a:xfrm>
          <a:custGeom>
            <a:avLst/>
            <a:gdLst/>
            <a:ahLst/>
            <a:cxnLst/>
            <a:rect l="l" t="t" r="r" b="b"/>
            <a:pathLst>
              <a:path w="4261484" h="5854700">
                <a:moveTo>
                  <a:pt x="1749254" y="5829300"/>
                </a:moveTo>
                <a:lnTo>
                  <a:pt x="1181570" y="5829300"/>
                </a:lnTo>
                <a:lnTo>
                  <a:pt x="1274404" y="5854700"/>
                </a:lnTo>
                <a:lnTo>
                  <a:pt x="1656445" y="5854700"/>
                </a:lnTo>
                <a:lnTo>
                  <a:pt x="1749254" y="5829300"/>
                </a:lnTo>
                <a:close/>
              </a:path>
              <a:path w="4261484" h="5854700">
                <a:moveTo>
                  <a:pt x="1662648" y="1079500"/>
                </a:moveTo>
                <a:lnTo>
                  <a:pt x="1248426" y="1079500"/>
                </a:lnTo>
                <a:lnTo>
                  <a:pt x="1155265" y="1104900"/>
                </a:lnTo>
                <a:lnTo>
                  <a:pt x="1109476" y="1104900"/>
                </a:lnTo>
                <a:lnTo>
                  <a:pt x="1019605" y="1130300"/>
                </a:lnTo>
                <a:lnTo>
                  <a:pt x="975573" y="1155700"/>
                </a:lnTo>
                <a:lnTo>
                  <a:pt x="889440" y="1181100"/>
                </a:lnTo>
                <a:lnTo>
                  <a:pt x="847389" y="1206500"/>
                </a:lnTo>
                <a:lnTo>
                  <a:pt x="806049" y="1219200"/>
                </a:lnTo>
                <a:lnTo>
                  <a:pt x="765443" y="1244600"/>
                </a:lnTo>
                <a:lnTo>
                  <a:pt x="725598" y="1270000"/>
                </a:lnTo>
                <a:lnTo>
                  <a:pt x="686537" y="1295400"/>
                </a:lnTo>
                <a:lnTo>
                  <a:pt x="648286" y="1320800"/>
                </a:lnTo>
                <a:lnTo>
                  <a:pt x="610870" y="1346200"/>
                </a:lnTo>
                <a:lnTo>
                  <a:pt x="574314" y="1371600"/>
                </a:lnTo>
                <a:lnTo>
                  <a:pt x="538642" y="1397000"/>
                </a:lnTo>
                <a:lnTo>
                  <a:pt x="503879" y="1422400"/>
                </a:lnTo>
                <a:lnTo>
                  <a:pt x="470051" y="1460500"/>
                </a:lnTo>
                <a:lnTo>
                  <a:pt x="437182" y="1485900"/>
                </a:lnTo>
                <a:lnTo>
                  <a:pt x="405297" y="1524000"/>
                </a:lnTo>
                <a:lnTo>
                  <a:pt x="374420" y="1549400"/>
                </a:lnTo>
                <a:lnTo>
                  <a:pt x="344578" y="1587500"/>
                </a:lnTo>
                <a:lnTo>
                  <a:pt x="315794" y="1625600"/>
                </a:lnTo>
                <a:lnTo>
                  <a:pt x="288095" y="1663700"/>
                </a:lnTo>
                <a:lnTo>
                  <a:pt x="261503" y="1701800"/>
                </a:lnTo>
                <a:lnTo>
                  <a:pt x="236045" y="1739900"/>
                </a:lnTo>
                <a:lnTo>
                  <a:pt x="211746" y="1778000"/>
                </a:lnTo>
                <a:lnTo>
                  <a:pt x="188629" y="1816100"/>
                </a:lnTo>
                <a:lnTo>
                  <a:pt x="166721" y="1854200"/>
                </a:lnTo>
                <a:lnTo>
                  <a:pt x="146046" y="1892300"/>
                </a:lnTo>
                <a:lnTo>
                  <a:pt x="126628" y="1930400"/>
                </a:lnTo>
                <a:lnTo>
                  <a:pt x="108494" y="1981200"/>
                </a:lnTo>
                <a:lnTo>
                  <a:pt x="91667" y="2019300"/>
                </a:lnTo>
                <a:lnTo>
                  <a:pt x="76172" y="2070100"/>
                </a:lnTo>
                <a:lnTo>
                  <a:pt x="62036" y="2108200"/>
                </a:lnTo>
                <a:lnTo>
                  <a:pt x="49281" y="2159000"/>
                </a:lnTo>
                <a:lnTo>
                  <a:pt x="37934" y="2197100"/>
                </a:lnTo>
                <a:lnTo>
                  <a:pt x="28019" y="2247900"/>
                </a:lnTo>
                <a:lnTo>
                  <a:pt x="19561" y="2286000"/>
                </a:lnTo>
                <a:lnTo>
                  <a:pt x="12585" y="2336800"/>
                </a:lnTo>
                <a:lnTo>
                  <a:pt x="7116" y="2387600"/>
                </a:lnTo>
                <a:lnTo>
                  <a:pt x="3179" y="2438400"/>
                </a:lnTo>
                <a:lnTo>
                  <a:pt x="799" y="2476500"/>
                </a:lnTo>
                <a:lnTo>
                  <a:pt x="0" y="2527300"/>
                </a:lnTo>
                <a:lnTo>
                  <a:pt x="0" y="4394200"/>
                </a:lnTo>
                <a:lnTo>
                  <a:pt x="783" y="4445000"/>
                </a:lnTo>
                <a:lnTo>
                  <a:pt x="3117" y="4495800"/>
                </a:lnTo>
                <a:lnTo>
                  <a:pt x="6977" y="4533900"/>
                </a:lnTo>
                <a:lnTo>
                  <a:pt x="12339" y="4584700"/>
                </a:lnTo>
                <a:lnTo>
                  <a:pt x="19179" y="4635500"/>
                </a:lnTo>
                <a:lnTo>
                  <a:pt x="27473" y="4673600"/>
                </a:lnTo>
                <a:lnTo>
                  <a:pt x="37197" y="4724400"/>
                </a:lnTo>
                <a:lnTo>
                  <a:pt x="48327" y="4775200"/>
                </a:lnTo>
                <a:lnTo>
                  <a:pt x="60838" y="4813300"/>
                </a:lnTo>
                <a:lnTo>
                  <a:pt x="74707" y="4864100"/>
                </a:lnTo>
                <a:lnTo>
                  <a:pt x="89909" y="4902200"/>
                </a:lnTo>
                <a:lnTo>
                  <a:pt x="106420" y="4940300"/>
                </a:lnTo>
                <a:lnTo>
                  <a:pt x="124216" y="4991100"/>
                </a:lnTo>
                <a:lnTo>
                  <a:pt x="143273" y="5029200"/>
                </a:lnTo>
                <a:lnTo>
                  <a:pt x="163566" y="5067300"/>
                </a:lnTo>
                <a:lnTo>
                  <a:pt x="185072" y="5105400"/>
                </a:lnTo>
                <a:lnTo>
                  <a:pt x="207767" y="5143500"/>
                </a:lnTo>
                <a:lnTo>
                  <a:pt x="231626" y="5181600"/>
                </a:lnTo>
                <a:lnTo>
                  <a:pt x="256625" y="5219700"/>
                </a:lnTo>
                <a:lnTo>
                  <a:pt x="282740" y="5257800"/>
                </a:lnTo>
                <a:lnTo>
                  <a:pt x="309947" y="5295900"/>
                </a:lnTo>
                <a:lnTo>
                  <a:pt x="338222" y="5334000"/>
                </a:lnTo>
                <a:lnTo>
                  <a:pt x="367540" y="5372100"/>
                </a:lnTo>
                <a:lnTo>
                  <a:pt x="397878" y="5397500"/>
                </a:lnTo>
                <a:lnTo>
                  <a:pt x="429212" y="5435600"/>
                </a:lnTo>
                <a:lnTo>
                  <a:pt x="461517" y="5461000"/>
                </a:lnTo>
                <a:lnTo>
                  <a:pt x="494768" y="5499100"/>
                </a:lnTo>
                <a:lnTo>
                  <a:pt x="528943" y="5524500"/>
                </a:lnTo>
                <a:lnTo>
                  <a:pt x="564017" y="5549900"/>
                </a:lnTo>
                <a:lnTo>
                  <a:pt x="599965" y="5575300"/>
                </a:lnTo>
                <a:lnTo>
                  <a:pt x="636764" y="5600700"/>
                </a:lnTo>
                <a:lnTo>
                  <a:pt x="674389" y="5626100"/>
                </a:lnTo>
                <a:lnTo>
                  <a:pt x="712816" y="5651500"/>
                </a:lnTo>
                <a:lnTo>
                  <a:pt x="752022" y="5676900"/>
                </a:lnTo>
                <a:lnTo>
                  <a:pt x="791982" y="5702300"/>
                </a:lnTo>
                <a:lnTo>
                  <a:pt x="832672" y="5715000"/>
                </a:lnTo>
                <a:lnTo>
                  <a:pt x="874067" y="5740400"/>
                </a:lnTo>
                <a:lnTo>
                  <a:pt x="958879" y="5765800"/>
                </a:lnTo>
                <a:lnTo>
                  <a:pt x="1002247" y="5791200"/>
                </a:lnTo>
                <a:lnTo>
                  <a:pt x="1135910" y="5829300"/>
                </a:lnTo>
                <a:lnTo>
                  <a:pt x="1794903" y="5829300"/>
                </a:lnTo>
                <a:lnTo>
                  <a:pt x="1928534" y="5791200"/>
                </a:lnTo>
                <a:lnTo>
                  <a:pt x="1971893" y="5765800"/>
                </a:lnTo>
                <a:lnTo>
                  <a:pt x="2056687" y="5740400"/>
                </a:lnTo>
                <a:lnTo>
                  <a:pt x="2098074" y="5715000"/>
                </a:lnTo>
                <a:lnTo>
                  <a:pt x="2138756" y="5702300"/>
                </a:lnTo>
                <a:lnTo>
                  <a:pt x="2178709" y="5676900"/>
                </a:lnTo>
                <a:lnTo>
                  <a:pt x="2217908" y="5651500"/>
                </a:lnTo>
                <a:lnTo>
                  <a:pt x="2256329" y="5626100"/>
                </a:lnTo>
                <a:lnTo>
                  <a:pt x="2293948" y="5600700"/>
                </a:lnTo>
                <a:lnTo>
                  <a:pt x="1465453" y="5600700"/>
                </a:lnTo>
                <a:lnTo>
                  <a:pt x="1417221" y="5588000"/>
                </a:lnTo>
                <a:lnTo>
                  <a:pt x="1322247" y="5588000"/>
                </a:lnTo>
                <a:lnTo>
                  <a:pt x="1275575" y="5575300"/>
                </a:lnTo>
                <a:lnTo>
                  <a:pt x="1229495" y="5575300"/>
                </a:lnTo>
                <a:lnTo>
                  <a:pt x="1051806" y="5524500"/>
                </a:lnTo>
                <a:lnTo>
                  <a:pt x="1009220" y="5499100"/>
                </a:lnTo>
                <a:lnTo>
                  <a:pt x="967440" y="5486400"/>
                </a:lnTo>
                <a:lnTo>
                  <a:pt x="926502" y="5461000"/>
                </a:lnTo>
                <a:lnTo>
                  <a:pt x="886442" y="5448300"/>
                </a:lnTo>
                <a:lnTo>
                  <a:pt x="847296" y="5422900"/>
                </a:lnTo>
                <a:lnTo>
                  <a:pt x="809099" y="5397500"/>
                </a:lnTo>
                <a:lnTo>
                  <a:pt x="771887" y="5372100"/>
                </a:lnTo>
                <a:lnTo>
                  <a:pt x="735696" y="5346700"/>
                </a:lnTo>
                <a:lnTo>
                  <a:pt x="700562" y="5321300"/>
                </a:lnTo>
                <a:lnTo>
                  <a:pt x="666520" y="5295900"/>
                </a:lnTo>
                <a:lnTo>
                  <a:pt x="633607" y="5257800"/>
                </a:lnTo>
                <a:lnTo>
                  <a:pt x="601858" y="5232400"/>
                </a:lnTo>
                <a:lnTo>
                  <a:pt x="571308" y="5194300"/>
                </a:lnTo>
                <a:lnTo>
                  <a:pt x="541995" y="5156200"/>
                </a:lnTo>
                <a:lnTo>
                  <a:pt x="513952" y="5130800"/>
                </a:lnTo>
                <a:lnTo>
                  <a:pt x="487217" y="5092700"/>
                </a:lnTo>
                <a:lnTo>
                  <a:pt x="461825" y="5054600"/>
                </a:lnTo>
                <a:lnTo>
                  <a:pt x="437812" y="5016500"/>
                </a:lnTo>
                <a:lnTo>
                  <a:pt x="415214" y="4978400"/>
                </a:lnTo>
                <a:lnTo>
                  <a:pt x="394065" y="4940300"/>
                </a:lnTo>
                <a:lnTo>
                  <a:pt x="374403" y="4889500"/>
                </a:lnTo>
                <a:lnTo>
                  <a:pt x="356263" y="4851400"/>
                </a:lnTo>
                <a:lnTo>
                  <a:pt x="339681" y="4813300"/>
                </a:lnTo>
                <a:lnTo>
                  <a:pt x="324692" y="4762500"/>
                </a:lnTo>
                <a:lnTo>
                  <a:pt x="311333" y="4724400"/>
                </a:lnTo>
                <a:lnTo>
                  <a:pt x="299639" y="4673600"/>
                </a:lnTo>
                <a:lnTo>
                  <a:pt x="289646" y="4635500"/>
                </a:lnTo>
                <a:lnTo>
                  <a:pt x="281389" y="4584700"/>
                </a:lnTo>
                <a:lnTo>
                  <a:pt x="274905" y="4533900"/>
                </a:lnTo>
                <a:lnTo>
                  <a:pt x="270229" y="4495800"/>
                </a:lnTo>
                <a:lnTo>
                  <a:pt x="267397" y="4445000"/>
                </a:lnTo>
                <a:lnTo>
                  <a:pt x="266445" y="4394200"/>
                </a:lnTo>
                <a:lnTo>
                  <a:pt x="266445" y="2933700"/>
                </a:lnTo>
                <a:lnTo>
                  <a:pt x="2930652" y="2933700"/>
                </a:lnTo>
                <a:lnTo>
                  <a:pt x="2930652" y="2667000"/>
                </a:lnTo>
                <a:lnTo>
                  <a:pt x="266445" y="2667000"/>
                </a:lnTo>
                <a:lnTo>
                  <a:pt x="266445" y="2527300"/>
                </a:lnTo>
                <a:lnTo>
                  <a:pt x="267408" y="2476500"/>
                </a:lnTo>
                <a:lnTo>
                  <a:pt x="270271" y="2438400"/>
                </a:lnTo>
                <a:lnTo>
                  <a:pt x="274999" y="2387600"/>
                </a:lnTo>
                <a:lnTo>
                  <a:pt x="281554" y="2336800"/>
                </a:lnTo>
                <a:lnTo>
                  <a:pt x="289902" y="2298700"/>
                </a:lnTo>
                <a:lnTo>
                  <a:pt x="300004" y="2247900"/>
                </a:lnTo>
                <a:lnTo>
                  <a:pt x="311824" y="2197100"/>
                </a:lnTo>
                <a:lnTo>
                  <a:pt x="325327" y="2159000"/>
                </a:lnTo>
                <a:lnTo>
                  <a:pt x="340476" y="2120900"/>
                </a:lnTo>
                <a:lnTo>
                  <a:pt x="357234" y="2070100"/>
                </a:lnTo>
                <a:lnTo>
                  <a:pt x="375565" y="2032000"/>
                </a:lnTo>
                <a:lnTo>
                  <a:pt x="395433" y="1993900"/>
                </a:lnTo>
                <a:lnTo>
                  <a:pt x="416800" y="1955800"/>
                </a:lnTo>
                <a:lnTo>
                  <a:pt x="439632" y="1905000"/>
                </a:lnTo>
                <a:lnTo>
                  <a:pt x="463890" y="1866900"/>
                </a:lnTo>
                <a:lnTo>
                  <a:pt x="489539" y="1828800"/>
                </a:lnTo>
                <a:lnTo>
                  <a:pt x="516543" y="1803400"/>
                </a:lnTo>
                <a:lnTo>
                  <a:pt x="544865" y="1765300"/>
                </a:lnTo>
                <a:lnTo>
                  <a:pt x="574468" y="1727200"/>
                </a:lnTo>
                <a:lnTo>
                  <a:pt x="605316" y="1701800"/>
                </a:lnTo>
                <a:lnTo>
                  <a:pt x="637373" y="1663700"/>
                </a:lnTo>
                <a:lnTo>
                  <a:pt x="670603" y="1638300"/>
                </a:lnTo>
                <a:lnTo>
                  <a:pt x="704968" y="1600200"/>
                </a:lnTo>
                <a:lnTo>
                  <a:pt x="740432" y="1574800"/>
                </a:lnTo>
                <a:lnTo>
                  <a:pt x="776960" y="1549400"/>
                </a:lnTo>
                <a:lnTo>
                  <a:pt x="814514" y="1524000"/>
                </a:lnTo>
                <a:lnTo>
                  <a:pt x="853058" y="1498600"/>
                </a:lnTo>
                <a:lnTo>
                  <a:pt x="892556" y="1473200"/>
                </a:lnTo>
                <a:lnTo>
                  <a:pt x="932971" y="1460500"/>
                </a:lnTo>
                <a:lnTo>
                  <a:pt x="974267" y="1435100"/>
                </a:lnTo>
                <a:lnTo>
                  <a:pt x="1059356" y="1409700"/>
                </a:lnTo>
                <a:lnTo>
                  <a:pt x="1103076" y="1384300"/>
                </a:lnTo>
                <a:lnTo>
                  <a:pt x="1192685" y="1358900"/>
                </a:lnTo>
                <a:lnTo>
                  <a:pt x="1238502" y="1358900"/>
                </a:lnTo>
                <a:lnTo>
                  <a:pt x="1284944" y="1346200"/>
                </a:lnTo>
                <a:lnTo>
                  <a:pt x="2328167" y="1346200"/>
                </a:lnTo>
                <a:lnTo>
                  <a:pt x="2271601" y="1308100"/>
                </a:lnTo>
                <a:lnTo>
                  <a:pt x="2232756" y="1282700"/>
                </a:lnTo>
                <a:lnTo>
                  <a:pt x="2193094" y="1257300"/>
                </a:lnTo>
                <a:lnTo>
                  <a:pt x="2152640" y="1231900"/>
                </a:lnTo>
                <a:lnTo>
                  <a:pt x="2111418" y="1219200"/>
                </a:lnTo>
                <a:lnTo>
                  <a:pt x="2069455" y="1193800"/>
                </a:lnTo>
                <a:lnTo>
                  <a:pt x="2026777" y="1181100"/>
                </a:lnTo>
                <a:lnTo>
                  <a:pt x="1983408" y="1155700"/>
                </a:lnTo>
                <a:lnTo>
                  <a:pt x="1757106" y="1092200"/>
                </a:lnTo>
                <a:lnTo>
                  <a:pt x="1710133" y="1092200"/>
                </a:lnTo>
                <a:lnTo>
                  <a:pt x="1662648" y="1079500"/>
                </a:lnTo>
                <a:close/>
              </a:path>
              <a:path w="4261484" h="5854700">
                <a:moveTo>
                  <a:pt x="2930652" y="2933700"/>
                </a:moveTo>
                <a:lnTo>
                  <a:pt x="2664206" y="2933700"/>
                </a:lnTo>
                <a:lnTo>
                  <a:pt x="2664206" y="4394200"/>
                </a:lnTo>
                <a:lnTo>
                  <a:pt x="2663254" y="4445000"/>
                </a:lnTo>
                <a:lnTo>
                  <a:pt x="2660422" y="4495800"/>
                </a:lnTo>
                <a:lnTo>
                  <a:pt x="2655746" y="4533900"/>
                </a:lnTo>
                <a:lnTo>
                  <a:pt x="2649262" y="4584700"/>
                </a:lnTo>
                <a:lnTo>
                  <a:pt x="2641006" y="4635500"/>
                </a:lnTo>
                <a:lnTo>
                  <a:pt x="2631013" y="4673600"/>
                </a:lnTo>
                <a:lnTo>
                  <a:pt x="2619319" y="4724400"/>
                </a:lnTo>
                <a:lnTo>
                  <a:pt x="2605960" y="4762500"/>
                </a:lnTo>
                <a:lnTo>
                  <a:pt x="2590973" y="4813300"/>
                </a:lnTo>
                <a:lnTo>
                  <a:pt x="2574391" y="4851400"/>
                </a:lnTo>
                <a:lnTo>
                  <a:pt x="2556253" y="4889500"/>
                </a:lnTo>
                <a:lnTo>
                  <a:pt x="2536592" y="4940300"/>
                </a:lnTo>
                <a:lnTo>
                  <a:pt x="2515446" y="4978400"/>
                </a:lnTo>
                <a:lnTo>
                  <a:pt x="2492849" y="5016500"/>
                </a:lnTo>
                <a:lnTo>
                  <a:pt x="2468838" y="5054600"/>
                </a:lnTo>
                <a:lnTo>
                  <a:pt x="2443449" y="5092700"/>
                </a:lnTo>
                <a:lnTo>
                  <a:pt x="2416717" y="5130800"/>
                </a:lnTo>
                <a:lnTo>
                  <a:pt x="2388678" y="5156200"/>
                </a:lnTo>
                <a:lnTo>
                  <a:pt x="2359368" y="5194300"/>
                </a:lnTo>
                <a:lnTo>
                  <a:pt x="2328823" y="5232400"/>
                </a:lnTo>
                <a:lnTo>
                  <a:pt x="2297078" y="5257800"/>
                </a:lnTo>
                <a:lnTo>
                  <a:pt x="2264170" y="5295900"/>
                </a:lnTo>
                <a:lnTo>
                  <a:pt x="2230134" y="5321300"/>
                </a:lnTo>
                <a:lnTo>
                  <a:pt x="2195006" y="5346700"/>
                </a:lnTo>
                <a:lnTo>
                  <a:pt x="2158821" y="5372100"/>
                </a:lnTo>
                <a:lnTo>
                  <a:pt x="2121617" y="5397500"/>
                </a:lnTo>
                <a:lnTo>
                  <a:pt x="2083428" y="5422900"/>
                </a:lnTo>
                <a:lnTo>
                  <a:pt x="2044290" y="5448300"/>
                </a:lnTo>
                <a:lnTo>
                  <a:pt x="2004239" y="5461000"/>
                </a:lnTo>
                <a:lnTo>
                  <a:pt x="1963311" y="5486400"/>
                </a:lnTo>
                <a:lnTo>
                  <a:pt x="1921541" y="5499100"/>
                </a:lnTo>
                <a:lnTo>
                  <a:pt x="1878966" y="5524500"/>
                </a:lnTo>
                <a:lnTo>
                  <a:pt x="1701328" y="5575300"/>
                </a:lnTo>
                <a:lnTo>
                  <a:pt x="1655262" y="5575300"/>
                </a:lnTo>
                <a:lnTo>
                  <a:pt x="1608606" y="5588000"/>
                </a:lnTo>
                <a:lnTo>
                  <a:pt x="1513666" y="5588000"/>
                </a:lnTo>
                <a:lnTo>
                  <a:pt x="1465453" y="5600700"/>
                </a:lnTo>
                <a:lnTo>
                  <a:pt x="2293948" y="5600700"/>
                </a:lnTo>
                <a:lnTo>
                  <a:pt x="2330741" y="5575300"/>
                </a:lnTo>
                <a:lnTo>
                  <a:pt x="2366684" y="5549900"/>
                </a:lnTo>
                <a:lnTo>
                  <a:pt x="2401753" y="5524500"/>
                </a:lnTo>
                <a:lnTo>
                  <a:pt x="2435923" y="5499100"/>
                </a:lnTo>
                <a:lnTo>
                  <a:pt x="2469170" y="5461000"/>
                </a:lnTo>
                <a:lnTo>
                  <a:pt x="2501471" y="5435600"/>
                </a:lnTo>
                <a:lnTo>
                  <a:pt x="2532801" y="5397500"/>
                </a:lnTo>
                <a:lnTo>
                  <a:pt x="2563135" y="5372100"/>
                </a:lnTo>
                <a:lnTo>
                  <a:pt x="2592451" y="5334000"/>
                </a:lnTo>
                <a:lnTo>
                  <a:pt x="2620723" y="5295900"/>
                </a:lnTo>
                <a:lnTo>
                  <a:pt x="2647927" y="5257800"/>
                </a:lnTo>
                <a:lnTo>
                  <a:pt x="2674040" y="5219700"/>
                </a:lnTo>
                <a:lnTo>
                  <a:pt x="2699037" y="5181600"/>
                </a:lnTo>
                <a:lnTo>
                  <a:pt x="2722894" y="5143500"/>
                </a:lnTo>
                <a:lnTo>
                  <a:pt x="2745587" y="5105400"/>
                </a:lnTo>
                <a:lnTo>
                  <a:pt x="2767092" y="5067300"/>
                </a:lnTo>
                <a:lnTo>
                  <a:pt x="2787384" y="5029200"/>
                </a:lnTo>
                <a:lnTo>
                  <a:pt x="2806440" y="4991100"/>
                </a:lnTo>
                <a:lnTo>
                  <a:pt x="2824235" y="4940300"/>
                </a:lnTo>
                <a:lnTo>
                  <a:pt x="2840745" y="4902200"/>
                </a:lnTo>
                <a:lnTo>
                  <a:pt x="2855946" y="4864100"/>
                </a:lnTo>
                <a:lnTo>
                  <a:pt x="2869814" y="4813300"/>
                </a:lnTo>
                <a:lnTo>
                  <a:pt x="2882325" y="4775200"/>
                </a:lnTo>
                <a:lnTo>
                  <a:pt x="2893454" y="4724400"/>
                </a:lnTo>
                <a:lnTo>
                  <a:pt x="2903178" y="4673600"/>
                </a:lnTo>
                <a:lnTo>
                  <a:pt x="2911472" y="4635500"/>
                </a:lnTo>
                <a:lnTo>
                  <a:pt x="2918312" y="4584700"/>
                </a:lnTo>
                <a:lnTo>
                  <a:pt x="2923674" y="4533900"/>
                </a:lnTo>
                <a:lnTo>
                  <a:pt x="2927535" y="4495800"/>
                </a:lnTo>
                <a:lnTo>
                  <a:pt x="2929868" y="4445000"/>
                </a:lnTo>
                <a:lnTo>
                  <a:pt x="2930652" y="4394200"/>
                </a:lnTo>
                <a:lnTo>
                  <a:pt x="2930652" y="2933700"/>
                </a:lnTo>
                <a:close/>
              </a:path>
              <a:path w="4261484" h="5854700">
                <a:moveTo>
                  <a:pt x="1513252" y="4533900"/>
                </a:moveTo>
                <a:lnTo>
                  <a:pt x="1417506" y="4533900"/>
                </a:lnTo>
                <a:lnTo>
                  <a:pt x="1372382" y="4546600"/>
                </a:lnTo>
                <a:lnTo>
                  <a:pt x="1330833" y="4559300"/>
                </a:lnTo>
                <a:lnTo>
                  <a:pt x="1293611" y="4597400"/>
                </a:lnTo>
                <a:lnTo>
                  <a:pt x="1261469" y="4622800"/>
                </a:lnTo>
                <a:lnTo>
                  <a:pt x="1235159" y="4660900"/>
                </a:lnTo>
                <a:lnTo>
                  <a:pt x="1215435" y="4699000"/>
                </a:lnTo>
                <a:lnTo>
                  <a:pt x="1203049" y="4749800"/>
                </a:lnTo>
                <a:lnTo>
                  <a:pt x="1198753" y="4800600"/>
                </a:lnTo>
                <a:lnTo>
                  <a:pt x="1203049" y="4838700"/>
                </a:lnTo>
                <a:lnTo>
                  <a:pt x="1215435" y="4889500"/>
                </a:lnTo>
                <a:lnTo>
                  <a:pt x="1235159" y="4927600"/>
                </a:lnTo>
                <a:lnTo>
                  <a:pt x="1261469" y="4965700"/>
                </a:lnTo>
                <a:lnTo>
                  <a:pt x="1293611" y="5003800"/>
                </a:lnTo>
                <a:lnTo>
                  <a:pt x="1330833" y="5029200"/>
                </a:lnTo>
                <a:lnTo>
                  <a:pt x="1372382" y="5041900"/>
                </a:lnTo>
                <a:lnTo>
                  <a:pt x="1417506" y="5054600"/>
                </a:lnTo>
                <a:lnTo>
                  <a:pt x="1465453" y="5067300"/>
                </a:lnTo>
                <a:lnTo>
                  <a:pt x="1513252" y="5054600"/>
                </a:lnTo>
                <a:lnTo>
                  <a:pt x="1558270" y="5041900"/>
                </a:lnTo>
                <a:lnTo>
                  <a:pt x="1599748" y="5029200"/>
                </a:lnTo>
                <a:lnTo>
                  <a:pt x="1636927" y="5003800"/>
                </a:lnTo>
                <a:lnTo>
                  <a:pt x="1669047" y="4965700"/>
                </a:lnTo>
                <a:lnTo>
                  <a:pt x="1695351" y="4927600"/>
                </a:lnTo>
                <a:lnTo>
                  <a:pt x="1715079" y="4889500"/>
                </a:lnTo>
                <a:lnTo>
                  <a:pt x="1727472" y="4838700"/>
                </a:lnTo>
                <a:lnTo>
                  <a:pt x="1731771" y="4800600"/>
                </a:lnTo>
                <a:lnTo>
                  <a:pt x="1727472" y="4749800"/>
                </a:lnTo>
                <a:lnTo>
                  <a:pt x="1715079" y="4699000"/>
                </a:lnTo>
                <a:lnTo>
                  <a:pt x="1695351" y="4660900"/>
                </a:lnTo>
                <a:lnTo>
                  <a:pt x="1669047" y="4622800"/>
                </a:lnTo>
                <a:lnTo>
                  <a:pt x="1636927" y="4597400"/>
                </a:lnTo>
                <a:lnTo>
                  <a:pt x="1599748" y="4559300"/>
                </a:lnTo>
                <a:lnTo>
                  <a:pt x="1558270" y="4546600"/>
                </a:lnTo>
                <a:lnTo>
                  <a:pt x="1513252" y="4533900"/>
                </a:lnTo>
                <a:close/>
              </a:path>
              <a:path w="4261484" h="5854700">
                <a:moveTo>
                  <a:pt x="1598548" y="1346200"/>
                </a:moveTo>
                <a:lnTo>
                  <a:pt x="1331976" y="1346200"/>
                </a:lnTo>
                <a:lnTo>
                  <a:pt x="1331976" y="2667000"/>
                </a:lnTo>
                <a:lnTo>
                  <a:pt x="1598548" y="2667000"/>
                </a:lnTo>
                <a:lnTo>
                  <a:pt x="1598548" y="1346200"/>
                </a:lnTo>
                <a:close/>
              </a:path>
              <a:path w="4261484" h="5854700">
                <a:moveTo>
                  <a:pt x="2328167" y="1346200"/>
                </a:moveTo>
                <a:lnTo>
                  <a:pt x="1645590" y="1346200"/>
                </a:lnTo>
                <a:lnTo>
                  <a:pt x="1692041" y="1358900"/>
                </a:lnTo>
                <a:lnTo>
                  <a:pt x="1737866" y="1358900"/>
                </a:lnTo>
                <a:lnTo>
                  <a:pt x="1827492" y="1384300"/>
                </a:lnTo>
                <a:lnTo>
                  <a:pt x="1871219" y="1409700"/>
                </a:lnTo>
                <a:lnTo>
                  <a:pt x="1956321" y="1435100"/>
                </a:lnTo>
                <a:lnTo>
                  <a:pt x="1997623" y="1460500"/>
                </a:lnTo>
                <a:lnTo>
                  <a:pt x="2038044" y="1473200"/>
                </a:lnTo>
                <a:lnTo>
                  <a:pt x="2077547" y="1498600"/>
                </a:lnTo>
                <a:lnTo>
                  <a:pt x="2116096" y="1524000"/>
                </a:lnTo>
                <a:lnTo>
                  <a:pt x="2153655" y="1549400"/>
                </a:lnTo>
                <a:lnTo>
                  <a:pt x="2190187" y="1574800"/>
                </a:lnTo>
                <a:lnTo>
                  <a:pt x="2225655" y="1600200"/>
                </a:lnTo>
                <a:lnTo>
                  <a:pt x="2260024" y="1638300"/>
                </a:lnTo>
                <a:lnTo>
                  <a:pt x="2293256" y="1663700"/>
                </a:lnTo>
                <a:lnTo>
                  <a:pt x="2325316" y="1701800"/>
                </a:lnTo>
                <a:lnTo>
                  <a:pt x="2356167" y="1727200"/>
                </a:lnTo>
                <a:lnTo>
                  <a:pt x="2385773" y="1765300"/>
                </a:lnTo>
                <a:lnTo>
                  <a:pt x="2414096" y="1803400"/>
                </a:lnTo>
                <a:lnTo>
                  <a:pt x="2441102" y="1828800"/>
                </a:lnTo>
                <a:lnTo>
                  <a:pt x="2466753" y="1866900"/>
                </a:lnTo>
                <a:lnTo>
                  <a:pt x="2491013" y="1905000"/>
                </a:lnTo>
                <a:lnTo>
                  <a:pt x="2513846" y="1955800"/>
                </a:lnTo>
                <a:lnTo>
                  <a:pt x="2535214" y="1993900"/>
                </a:lnTo>
                <a:lnTo>
                  <a:pt x="2555083" y="2032000"/>
                </a:lnTo>
                <a:lnTo>
                  <a:pt x="2573415" y="2070100"/>
                </a:lnTo>
                <a:lnTo>
                  <a:pt x="2590173" y="2120900"/>
                </a:lnTo>
                <a:lnTo>
                  <a:pt x="2605323" y="2159000"/>
                </a:lnTo>
                <a:lnTo>
                  <a:pt x="2618826" y="2197100"/>
                </a:lnTo>
                <a:lnTo>
                  <a:pt x="2630647" y="2247900"/>
                </a:lnTo>
                <a:lnTo>
                  <a:pt x="2640749" y="2298700"/>
                </a:lnTo>
                <a:lnTo>
                  <a:pt x="2649096" y="2336800"/>
                </a:lnTo>
                <a:lnTo>
                  <a:pt x="2655652" y="2387600"/>
                </a:lnTo>
                <a:lnTo>
                  <a:pt x="2660380" y="2438400"/>
                </a:lnTo>
                <a:lnTo>
                  <a:pt x="2663243" y="2476500"/>
                </a:lnTo>
                <a:lnTo>
                  <a:pt x="2664206" y="2527300"/>
                </a:lnTo>
                <a:lnTo>
                  <a:pt x="2664206" y="2667000"/>
                </a:lnTo>
                <a:lnTo>
                  <a:pt x="2930652" y="2667000"/>
                </a:lnTo>
                <a:lnTo>
                  <a:pt x="2930652" y="2527300"/>
                </a:lnTo>
                <a:lnTo>
                  <a:pt x="2929838" y="2476500"/>
                </a:lnTo>
                <a:lnTo>
                  <a:pt x="2927414" y="2438400"/>
                </a:lnTo>
                <a:lnTo>
                  <a:pt x="2923406" y="2387600"/>
                </a:lnTo>
                <a:lnTo>
                  <a:pt x="2917839" y="2336800"/>
                </a:lnTo>
                <a:lnTo>
                  <a:pt x="2910738" y="2286000"/>
                </a:lnTo>
                <a:lnTo>
                  <a:pt x="2902130" y="2247900"/>
                </a:lnTo>
                <a:lnTo>
                  <a:pt x="2892039" y="2197100"/>
                </a:lnTo>
                <a:lnTo>
                  <a:pt x="2880492" y="2146300"/>
                </a:lnTo>
                <a:lnTo>
                  <a:pt x="2867513" y="2108200"/>
                </a:lnTo>
                <a:lnTo>
                  <a:pt x="2853128" y="2057400"/>
                </a:lnTo>
                <a:lnTo>
                  <a:pt x="2837364" y="2019300"/>
                </a:lnTo>
                <a:lnTo>
                  <a:pt x="2820245" y="1968500"/>
                </a:lnTo>
                <a:lnTo>
                  <a:pt x="2801797" y="1930400"/>
                </a:lnTo>
                <a:lnTo>
                  <a:pt x="2782045" y="1892300"/>
                </a:lnTo>
                <a:lnTo>
                  <a:pt x="2761016" y="1841500"/>
                </a:lnTo>
                <a:lnTo>
                  <a:pt x="2738734" y="1803400"/>
                </a:lnTo>
                <a:lnTo>
                  <a:pt x="2715225" y="1765300"/>
                </a:lnTo>
                <a:lnTo>
                  <a:pt x="2690516" y="1727200"/>
                </a:lnTo>
                <a:lnTo>
                  <a:pt x="2664630" y="1689100"/>
                </a:lnTo>
                <a:lnTo>
                  <a:pt x="2637594" y="1651000"/>
                </a:lnTo>
                <a:lnTo>
                  <a:pt x="2609434" y="1612900"/>
                </a:lnTo>
                <a:lnTo>
                  <a:pt x="2580175" y="1574800"/>
                </a:lnTo>
                <a:lnTo>
                  <a:pt x="2549842" y="1549400"/>
                </a:lnTo>
                <a:lnTo>
                  <a:pt x="2518461" y="1511300"/>
                </a:lnTo>
                <a:lnTo>
                  <a:pt x="2486058" y="1485900"/>
                </a:lnTo>
                <a:lnTo>
                  <a:pt x="2452658" y="1447800"/>
                </a:lnTo>
                <a:lnTo>
                  <a:pt x="2418287" y="1422400"/>
                </a:lnTo>
                <a:lnTo>
                  <a:pt x="2382970" y="1384300"/>
                </a:lnTo>
                <a:lnTo>
                  <a:pt x="2346733" y="1358900"/>
                </a:lnTo>
                <a:lnTo>
                  <a:pt x="2328167" y="1346200"/>
                </a:lnTo>
                <a:close/>
              </a:path>
              <a:path w="4261484" h="5854700">
                <a:moveTo>
                  <a:pt x="2239680" y="406400"/>
                </a:moveTo>
                <a:lnTo>
                  <a:pt x="1960678" y="406400"/>
                </a:lnTo>
                <a:lnTo>
                  <a:pt x="1920475" y="419100"/>
                </a:lnTo>
                <a:lnTo>
                  <a:pt x="1881952" y="431800"/>
                </a:lnTo>
                <a:lnTo>
                  <a:pt x="1845065" y="444500"/>
                </a:lnTo>
                <a:lnTo>
                  <a:pt x="1776017" y="469900"/>
                </a:lnTo>
                <a:lnTo>
                  <a:pt x="1743768" y="495300"/>
                </a:lnTo>
                <a:lnTo>
                  <a:pt x="1712976" y="508000"/>
                </a:lnTo>
                <a:lnTo>
                  <a:pt x="1671991" y="533400"/>
                </a:lnTo>
                <a:lnTo>
                  <a:pt x="1632915" y="571500"/>
                </a:lnTo>
                <a:lnTo>
                  <a:pt x="1595830" y="596900"/>
                </a:lnTo>
                <a:lnTo>
                  <a:pt x="1560823" y="635000"/>
                </a:lnTo>
                <a:lnTo>
                  <a:pt x="1527976" y="673100"/>
                </a:lnTo>
                <a:lnTo>
                  <a:pt x="1497375" y="711200"/>
                </a:lnTo>
                <a:lnTo>
                  <a:pt x="1469104" y="749300"/>
                </a:lnTo>
                <a:lnTo>
                  <a:pt x="1443247" y="787400"/>
                </a:lnTo>
                <a:lnTo>
                  <a:pt x="1419888" y="838200"/>
                </a:lnTo>
                <a:lnTo>
                  <a:pt x="1399113" y="876300"/>
                </a:lnTo>
                <a:lnTo>
                  <a:pt x="1381006" y="927100"/>
                </a:lnTo>
                <a:lnTo>
                  <a:pt x="1365650" y="977900"/>
                </a:lnTo>
                <a:lnTo>
                  <a:pt x="1353131" y="1028700"/>
                </a:lnTo>
                <a:lnTo>
                  <a:pt x="1343533" y="1066800"/>
                </a:lnTo>
                <a:lnTo>
                  <a:pt x="1295749" y="1079500"/>
                </a:lnTo>
                <a:lnTo>
                  <a:pt x="1614678" y="1079500"/>
                </a:lnTo>
                <a:lnTo>
                  <a:pt x="1626649" y="1028700"/>
                </a:lnTo>
                <a:lnTo>
                  <a:pt x="1642111" y="990600"/>
                </a:lnTo>
                <a:lnTo>
                  <a:pt x="1661122" y="952500"/>
                </a:lnTo>
                <a:lnTo>
                  <a:pt x="1683739" y="901700"/>
                </a:lnTo>
                <a:lnTo>
                  <a:pt x="1710020" y="863600"/>
                </a:lnTo>
                <a:lnTo>
                  <a:pt x="1740022" y="825500"/>
                </a:lnTo>
                <a:lnTo>
                  <a:pt x="1773802" y="800100"/>
                </a:lnTo>
                <a:lnTo>
                  <a:pt x="1811419" y="762000"/>
                </a:lnTo>
                <a:lnTo>
                  <a:pt x="1852930" y="736600"/>
                </a:lnTo>
                <a:lnTo>
                  <a:pt x="1892808" y="711200"/>
                </a:lnTo>
                <a:lnTo>
                  <a:pt x="1931257" y="698500"/>
                </a:lnTo>
                <a:lnTo>
                  <a:pt x="1968799" y="673100"/>
                </a:lnTo>
                <a:lnTo>
                  <a:pt x="2005956" y="673100"/>
                </a:lnTo>
                <a:lnTo>
                  <a:pt x="2043251" y="660400"/>
                </a:lnTo>
                <a:lnTo>
                  <a:pt x="2852939" y="660400"/>
                </a:lnTo>
                <a:lnTo>
                  <a:pt x="2802864" y="647700"/>
                </a:lnTo>
                <a:lnTo>
                  <a:pt x="2751597" y="622300"/>
                </a:lnTo>
                <a:lnTo>
                  <a:pt x="2699115" y="609600"/>
                </a:lnTo>
                <a:lnTo>
                  <a:pt x="2645397" y="571500"/>
                </a:lnTo>
                <a:lnTo>
                  <a:pt x="2590419" y="546100"/>
                </a:lnTo>
                <a:lnTo>
                  <a:pt x="2526571" y="508000"/>
                </a:lnTo>
                <a:lnTo>
                  <a:pt x="2464939" y="482600"/>
                </a:lnTo>
                <a:lnTo>
                  <a:pt x="2405479" y="457200"/>
                </a:lnTo>
                <a:lnTo>
                  <a:pt x="2348145" y="444500"/>
                </a:lnTo>
                <a:lnTo>
                  <a:pt x="2292894" y="419100"/>
                </a:lnTo>
                <a:lnTo>
                  <a:pt x="2239680" y="406400"/>
                </a:lnTo>
                <a:close/>
              </a:path>
              <a:path w="4261484" h="5854700">
                <a:moveTo>
                  <a:pt x="3218967" y="952500"/>
                </a:moveTo>
                <a:lnTo>
                  <a:pt x="3037707" y="952500"/>
                </a:lnTo>
                <a:lnTo>
                  <a:pt x="3085139" y="965200"/>
                </a:lnTo>
                <a:lnTo>
                  <a:pt x="3175713" y="965200"/>
                </a:lnTo>
                <a:lnTo>
                  <a:pt x="3218967" y="952500"/>
                </a:lnTo>
                <a:close/>
              </a:path>
              <a:path w="4261484" h="5854700">
                <a:moveTo>
                  <a:pt x="2852939" y="660400"/>
                </a:moveTo>
                <a:lnTo>
                  <a:pt x="2161186" y="660400"/>
                </a:lnTo>
                <a:lnTo>
                  <a:pt x="2204256" y="673100"/>
                </a:lnTo>
                <a:lnTo>
                  <a:pt x="2250075" y="685800"/>
                </a:lnTo>
                <a:lnTo>
                  <a:pt x="2299166" y="711200"/>
                </a:lnTo>
                <a:lnTo>
                  <a:pt x="2352051" y="723900"/>
                </a:lnTo>
                <a:lnTo>
                  <a:pt x="2409252" y="749300"/>
                </a:lnTo>
                <a:lnTo>
                  <a:pt x="2471293" y="787400"/>
                </a:lnTo>
                <a:lnTo>
                  <a:pt x="2536313" y="812800"/>
                </a:lnTo>
                <a:lnTo>
                  <a:pt x="2599322" y="850900"/>
                </a:lnTo>
                <a:lnTo>
                  <a:pt x="2660374" y="863600"/>
                </a:lnTo>
                <a:lnTo>
                  <a:pt x="2719527" y="889000"/>
                </a:lnTo>
                <a:lnTo>
                  <a:pt x="2776837" y="914400"/>
                </a:lnTo>
                <a:lnTo>
                  <a:pt x="2886152" y="939800"/>
                </a:lnTo>
                <a:lnTo>
                  <a:pt x="2938269" y="939800"/>
                </a:lnTo>
                <a:lnTo>
                  <a:pt x="2988769" y="952500"/>
                </a:lnTo>
                <a:lnTo>
                  <a:pt x="3301690" y="952500"/>
                </a:lnTo>
                <a:lnTo>
                  <a:pt x="3379743" y="927100"/>
                </a:lnTo>
                <a:lnTo>
                  <a:pt x="3417158" y="927100"/>
                </a:lnTo>
                <a:lnTo>
                  <a:pt x="3489050" y="901700"/>
                </a:lnTo>
                <a:lnTo>
                  <a:pt x="3557397" y="876300"/>
                </a:lnTo>
                <a:lnTo>
                  <a:pt x="3603663" y="850900"/>
                </a:lnTo>
                <a:lnTo>
                  <a:pt x="3648596" y="838200"/>
                </a:lnTo>
                <a:lnTo>
                  <a:pt x="3692212" y="812800"/>
                </a:lnTo>
                <a:lnTo>
                  <a:pt x="3734528" y="787400"/>
                </a:lnTo>
                <a:lnTo>
                  <a:pt x="3775561" y="762000"/>
                </a:lnTo>
                <a:lnTo>
                  <a:pt x="3815327" y="736600"/>
                </a:lnTo>
                <a:lnTo>
                  <a:pt x="3841005" y="711200"/>
                </a:lnTo>
                <a:lnTo>
                  <a:pt x="3041786" y="711200"/>
                </a:lnTo>
                <a:lnTo>
                  <a:pt x="2901846" y="673100"/>
                </a:lnTo>
                <a:lnTo>
                  <a:pt x="2852939" y="660400"/>
                </a:lnTo>
                <a:close/>
              </a:path>
              <a:path w="4261484" h="5854700">
                <a:moveTo>
                  <a:pt x="4138991" y="0"/>
                </a:moveTo>
                <a:lnTo>
                  <a:pt x="4090114" y="12700"/>
                </a:lnTo>
                <a:lnTo>
                  <a:pt x="4046023" y="38100"/>
                </a:lnTo>
                <a:lnTo>
                  <a:pt x="4010279" y="76200"/>
                </a:lnTo>
                <a:lnTo>
                  <a:pt x="3987074" y="114300"/>
                </a:lnTo>
                <a:lnTo>
                  <a:pt x="3963456" y="139700"/>
                </a:lnTo>
                <a:lnTo>
                  <a:pt x="3939404" y="177800"/>
                </a:lnTo>
                <a:lnTo>
                  <a:pt x="3914894" y="215900"/>
                </a:lnTo>
                <a:lnTo>
                  <a:pt x="3889903" y="241300"/>
                </a:lnTo>
                <a:lnTo>
                  <a:pt x="3864407" y="279400"/>
                </a:lnTo>
                <a:lnTo>
                  <a:pt x="3838386" y="317500"/>
                </a:lnTo>
                <a:lnTo>
                  <a:pt x="3811814" y="342900"/>
                </a:lnTo>
                <a:lnTo>
                  <a:pt x="3784670" y="381000"/>
                </a:lnTo>
                <a:lnTo>
                  <a:pt x="3756930" y="406400"/>
                </a:lnTo>
                <a:lnTo>
                  <a:pt x="3728572" y="431800"/>
                </a:lnTo>
                <a:lnTo>
                  <a:pt x="3699573" y="457200"/>
                </a:lnTo>
                <a:lnTo>
                  <a:pt x="3669909" y="495300"/>
                </a:lnTo>
                <a:lnTo>
                  <a:pt x="3639558" y="520700"/>
                </a:lnTo>
                <a:lnTo>
                  <a:pt x="3608497" y="546100"/>
                </a:lnTo>
                <a:lnTo>
                  <a:pt x="3576703" y="558800"/>
                </a:lnTo>
                <a:lnTo>
                  <a:pt x="3544153" y="584200"/>
                </a:lnTo>
                <a:lnTo>
                  <a:pt x="3510824" y="609600"/>
                </a:lnTo>
                <a:lnTo>
                  <a:pt x="3476694" y="622300"/>
                </a:lnTo>
                <a:lnTo>
                  <a:pt x="3441739" y="647700"/>
                </a:lnTo>
                <a:lnTo>
                  <a:pt x="3369262" y="673100"/>
                </a:lnTo>
                <a:lnTo>
                  <a:pt x="3293212" y="698500"/>
                </a:lnTo>
                <a:lnTo>
                  <a:pt x="3253790" y="698500"/>
                </a:lnTo>
                <a:lnTo>
                  <a:pt x="3213405" y="711200"/>
                </a:lnTo>
                <a:lnTo>
                  <a:pt x="3841005" y="711200"/>
                </a:lnTo>
                <a:lnTo>
                  <a:pt x="3853844" y="698500"/>
                </a:lnTo>
                <a:lnTo>
                  <a:pt x="3891128" y="673100"/>
                </a:lnTo>
                <a:lnTo>
                  <a:pt x="3927197" y="635000"/>
                </a:lnTo>
                <a:lnTo>
                  <a:pt x="3962066" y="609600"/>
                </a:lnTo>
                <a:lnTo>
                  <a:pt x="3995754" y="571500"/>
                </a:lnTo>
                <a:lnTo>
                  <a:pt x="4028276" y="533400"/>
                </a:lnTo>
                <a:lnTo>
                  <a:pt x="4059650" y="495300"/>
                </a:lnTo>
                <a:lnTo>
                  <a:pt x="4089892" y="457200"/>
                </a:lnTo>
                <a:lnTo>
                  <a:pt x="4119020" y="419100"/>
                </a:lnTo>
                <a:lnTo>
                  <a:pt x="4147050" y="368300"/>
                </a:lnTo>
                <a:lnTo>
                  <a:pt x="4174000" y="330200"/>
                </a:lnTo>
                <a:lnTo>
                  <a:pt x="4199885" y="279400"/>
                </a:lnTo>
                <a:lnTo>
                  <a:pt x="4224723" y="241300"/>
                </a:lnTo>
                <a:lnTo>
                  <a:pt x="4248531" y="190500"/>
                </a:lnTo>
                <a:lnTo>
                  <a:pt x="4261296" y="152400"/>
                </a:lnTo>
                <a:lnTo>
                  <a:pt x="4260765" y="114300"/>
                </a:lnTo>
                <a:lnTo>
                  <a:pt x="4247909" y="76200"/>
                </a:lnTo>
                <a:lnTo>
                  <a:pt x="4223695" y="38100"/>
                </a:lnTo>
                <a:lnTo>
                  <a:pt x="4189095" y="12700"/>
                </a:lnTo>
                <a:lnTo>
                  <a:pt x="4138991" y="0"/>
                </a:lnTo>
                <a:close/>
              </a:path>
              <a:path w="4261484" h="5854700">
                <a:moveTo>
                  <a:pt x="2139185" y="393700"/>
                </a:moveTo>
                <a:lnTo>
                  <a:pt x="2046303" y="393700"/>
                </a:lnTo>
                <a:lnTo>
                  <a:pt x="2002606" y="406400"/>
                </a:lnTo>
                <a:lnTo>
                  <a:pt x="2188458" y="406400"/>
                </a:lnTo>
                <a:lnTo>
                  <a:pt x="2139185" y="39370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853171" y="0"/>
            <a:ext cx="4337685" cy="6858000"/>
          </a:xfrm>
          <a:custGeom>
            <a:avLst/>
            <a:gdLst/>
            <a:ahLst/>
            <a:cxnLst/>
            <a:rect l="l" t="t" r="r" b="b"/>
            <a:pathLst>
              <a:path w="4337684" h="6858000">
                <a:moveTo>
                  <a:pt x="4337304" y="0"/>
                </a:moveTo>
                <a:lnTo>
                  <a:pt x="0" y="0"/>
                </a:lnTo>
                <a:lnTo>
                  <a:pt x="0" y="6858000"/>
                </a:lnTo>
                <a:lnTo>
                  <a:pt x="4337304" y="6858000"/>
                </a:lnTo>
                <a:lnTo>
                  <a:pt x="4337304" y="0"/>
                </a:lnTo>
                <a:close/>
              </a:path>
            </a:pathLst>
          </a:custGeom>
          <a:solidFill>
            <a:srgbClr val="212A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636264" y="3654552"/>
            <a:ext cx="596900" cy="0"/>
          </a:xfrm>
          <a:custGeom>
            <a:avLst/>
            <a:gdLst/>
            <a:ahLst/>
            <a:cxnLst/>
            <a:rect l="l" t="t" r="r" b="b"/>
            <a:pathLst>
              <a:path w="596900">
                <a:moveTo>
                  <a:pt x="0" y="0"/>
                </a:moveTo>
                <a:lnTo>
                  <a:pt x="596900" y="0"/>
                </a:lnTo>
              </a:path>
            </a:pathLst>
          </a:custGeom>
          <a:ln w="57912">
            <a:solidFill>
              <a:srgbClr val="212A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023617" y="2590291"/>
            <a:ext cx="375031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002280" algn="l"/>
              </a:tabLst>
            </a:pPr>
            <a:r>
              <a:rPr sz="4200" b="1" spc="-75" dirty="0">
                <a:solidFill>
                  <a:srgbClr val="445369"/>
                </a:solidFill>
                <a:latin typeface="Arial"/>
                <a:cs typeface="Arial"/>
              </a:rPr>
              <a:t>C</a:t>
            </a:r>
            <a:r>
              <a:rPr sz="4200" b="1" spc="300" dirty="0">
                <a:solidFill>
                  <a:srgbClr val="445369"/>
                </a:solidFill>
                <a:latin typeface="Arial"/>
                <a:cs typeface="Arial"/>
              </a:rPr>
              <a:t>O</a:t>
            </a:r>
            <a:r>
              <a:rPr sz="4200" b="1" spc="680" dirty="0">
                <a:solidFill>
                  <a:srgbClr val="445369"/>
                </a:solidFill>
                <a:latin typeface="Arial"/>
                <a:cs typeface="Arial"/>
              </a:rPr>
              <a:t>N</a:t>
            </a:r>
            <a:r>
              <a:rPr sz="4200" b="1" spc="-5" dirty="0">
                <a:solidFill>
                  <a:srgbClr val="445369"/>
                </a:solidFill>
                <a:latin typeface="Arial"/>
                <a:cs typeface="Arial"/>
              </a:rPr>
              <a:t>T</a:t>
            </a:r>
            <a:r>
              <a:rPr sz="4200" b="1" spc="250" dirty="0">
                <a:solidFill>
                  <a:srgbClr val="445369"/>
                </a:solidFill>
                <a:latin typeface="Arial"/>
                <a:cs typeface="Arial"/>
              </a:rPr>
              <a:t>A</a:t>
            </a:r>
            <a:r>
              <a:rPr sz="4200" b="1" spc="-30" dirty="0">
                <a:solidFill>
                  <a:srgbClr val="445369"/>
                </a:solidFill>
                <a:latin typeface="Arial"/>
                <a:cs typeface="Arial"/>
              </a:rPr>
              <a:t>C</a:t>
            </a:r>
            <a:r>
              <a:rPr sz="4200" b="1" spc="-105" dirty="0">
                <a:solidFill>
                  <a:srgbClr val="445369"/>
                </a:solidFill>
                <a:latin typeface="Arial"/>
                <a:cs typeface="Arial"/>
              </a:rPr>
              <a:t>T</a:t>
            </a:r>
            <a:r>
              <a:rPr sz="4200" b="1" dirty="0">
                <a:solidFill>
                  <a:srgbClr val="445369"/>
                </a:solidFill>
                <a:latin typeface="Arial"/>
                <a:cs typeface="Arial"/>
              </a:rPr>
              <a:t>	</a:t>
            </a:r>
            <a:r>
              <a:rPr sz="4200" b="1" spc="390" dirty="0">
                <a:solidFill>
                  <a:srgbClr val="445369"/>
                </a:solidFill>
                <a:latin typeface="Arial"/>
                <a:cs typeface="Arial"/>
              </a:rPr>
              <a:t>U</a:t>
            </a:r>
            <a:r>
              <a:rPr sz="4200" b="1" spc="-450" dirty="0">
                <a:solidFill>
                  <a:srgbClr val="445369"/>
                </a:solidFill>
                <a:latin typeface="Arial"/>
                <a:cs typeface="Arial"/>
              </a:rPr>
              <a:t>S</a:t>
            </a:r>
            <a:endParaRPr sz="42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192526" y="4071569"/>
            <a:ext cx="1485900" cy="2019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50" b="1" spc="-5" dirty="0">
                <a:solidFill>
                  <a:srgbClr val="445369"/>
                </a:solidFill>
                <a:latin typeface="Arial"/>
                <a:cs typeface="Arial"/>
                <a:hlinkClick r:id="rId5"/>
              </a:rPr>
              <a:t>WWW.DEFT360.COM</a:t>
            </a:r>
            <a:endParaRPr sz="11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206230" y="1984006"/>
            <a:ext cx="2462530" cy="1701683"/>
          </a:xfrm>
          <a:prstGeom prst="rect">
            <a:avLst/>
          </a:prstGeom>
        </p:spPr>
        <p:txBody>
          <a:bodyPr vert="horz" wrap="square" lIns="0" tIns="12001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44"/>
              </a:spcBef>
            </a:pP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DEFT360 IT SOLUTIONS </a:t>
            </a:r>
            <a:r>
              <a:rPr sz="1200" spc="-35" dirty="0">
                <a:solidFill>
                  <a:srgbClr val="FFFFFF"/>
                </a:solidFill>
                <a:latin typeface="Arial"/>
                <a:cs typeface="Arial"/>
              </a:rPr>
              <a:t>PVT.</a:t>
            </a:r>
            <a:r>
              <a:rPr sz="12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30" dirty="0">
                <a:solidFill>
                  <a:srgbClr val="FFFFFF"/>
                </a:solidFill>
                <a:latin typeface="Arial"/>
                <a:cs typeface="Arial"/>
              </a:rPr>
              <a:t>LTD</a:t>
            </a:r>
            <a:endParaRPr sz="1200" dirty="0">
              <a:latin typeface="Arial"/>
              <a:cs typeface="Arial"/>
            </a:endParaRPr>
          </a:p>
          <a:p>
            <a:pPr marL="12700" marR="235585">
              <a:lnSpc>
                <a:spcPct val="138800"/>
              </a:lnSpc>
              <a:spcBef>
                <a:spcPts val="295"/>
              </a:spcBef>
            </a:pPr>
            <a:r>
              <a:rPr lang="en-US" sz="1200" dirty="0">
                <a:solidFill>
                  <a:srgbClr val="FFFFFF"/>
                </a:solidFill>
                <a:latin typeface="Arial"/>
                <a:cs typeface="Arial"/>
              </a:rPr>
              <a:t>#15A, 4</a:t>
            </a:r>
            <a:r>
              <a:rPr lang="en-US" sz="1200" baseline="30000" dirty="0">
                <a:solidFill>
                  <a:srgbClr val="FFFFFF"/>
                </a:solidFill>
                <a:latin typeface="Arial"/>
                <a:cs typeface="Arial"/>
              </a:rPr>
              <a:t>th</a:t>
            </a:r>
            <a:r>
              <a:rPr lang="en-US" sz="1200" dirty="0">
                <a:solidFill>
                  <a:srgbClr val="FFFFFF"/>
                </a:solidFill>
                <a:latin typeface="Arial"/>
                <a:cs typeface="Arial"/>
              </a:rPr>
              <a:t> Floor, City Vista  Suite NO. 556, Fountain Road, ,</a:t>
            </a:r>
            <a:r>
              <a:rPr lang="en-US" sz="1200" dirty="0" err="1">
                <a:solidFill>
                  <a:srgbClr val="FFFFFF"/>
                </a:solidFill>
                <a:latin typeface="Arial"/>
                <a:cs typeface="Arial"/>
              </a:rPr>
              <a:t>Kharadi</a:t>
            </a:r>
            <a:r>
              <a:rPr lang="en-US" sz="1200" dirty="0">
                <a:solidFill>
                  <a:srgbClr val="FFFFFF"/>
                </a:solidFill>
                <a:latin typeface="Arial"/>
                <a:cs typeface="Arial"/>
              </a:rPr>
              <a:t>, Pune </a:t>
            </a:r>
            <a:r>
              <a:rPr sz="1200" spc="-20" dirty="0">
                <a:solidFill>
                  <a:srgbClr val="FFFFFF"/>
                </a:solidFill>
                <a:latin typeface="Arial"/>
                <a:cs typeface="Arial"/>
              </a:rPr>
              <a:t>4110</a:t>
            </a:r>
            <a:r>
              <a:rPr lang="en-US" sz="1200" spc="-20" dirty="0">
                <a:solidFill>
                  <a:srgbClr val="FFFFFF"/>
                </a:solidFill>
                <a:latin typeface="Arial"/>
                <a:cs typeface="Arial"/>
              </a:rPr>
              <a:t>14</a:t>
            </a:r>
            <a:endParaRPr sz="1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50"/>
              </a:spcBef>
            </a:pP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+91</a:t>
            </a:r>
            <a:r>
              <a:rPr sz="12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78880001064</a:t>
            </a:r>
            <a:endParaRPr sz="1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+91</a:t>
            </a:r>
            <a:r>
              <a:rPr sz="12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78880001065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247758" y="1731645"/>
            <a:ext cx="4629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/>
                <a:cs typeface="Arial"/>
              </a:rPr>
              <a:t>INDI</a:t>
            </a:r>
            <a:r>
              <a:rPr sz="1200" b="1" spc="-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8784335" y="1716023"/>
            <a:ext cx="203200" cy="279400"/>
          </a:xfrm>
          <a:custGeom>
            <a:avLst/>
            <a:gdLst/>
            <a:ahLst/>
            <a:cxnLst/>
            <a:rect l="l" t="t" r="r" b="b"/>
            <a:pathLst>
              <a:path w="203200" h="279400">
                <a:moveTo>
                  <a:pt x="27039" y="182287"/>
                </a:moveTo>
                <a:lnTo>
                  <a:pt x="50673" y="221043"/>
                </a:lnTo>
                <a:lnTo>
                  <a:pt x="85510" y="262743"/>
                </a:lnTo>
                <a:lnTo>
                  <a:pt x="101346" y="278891"/>
                </a:lnTo>
                <a:lnTo>
                  <a:pt x="121178" y="259841"/>
                </a:lnTo>
                <a:lnTo>
                  <a:pt x="101346" y="259841"/>
                </a:lnTo>
                <a:lnTo>
                  <a:pt x="50097" y="211004"/>
                </a:lnTo>
                <a:lnTo>
                  <a:pt x="27039" y="182287"/>
                </a:lnTo>
                <a:close/>
              </a:path>
              <a:path w="203200" h="279400">
                <a:moveTo>
                  <a:pt x="147799" y="12700"/>
                </a:moveTo>
                <a:lnTo>
                  <a:pt x="101346" y="12700"/>
                </a:lnTo>
                <a:lnTo>
                  <a:pt x="135878" y="19677"/>
                </a:lnTo>
                <a:lnTo>
                  <a:pt x="164052" y="38703"/>
                </a:lnTo>
                <a:lnTo>
                  <a:pt x="183034" y="66921"/>
                </a:lnTo>
                <a:lnTo>
                  <a:pt x="189992" y="101473"/>
                </a:lnTo>
                <a:lnTo>
                  <a:pt x="176141" y="158257"/>
                </a:lnTo>
                <a:lnTo>
                  <a:pt x="145669" y="209137"/>
                </a:lnTo>
                <a:lnTo>
                  <a:pt x="115196" y="245776"/>
                </a:lnTo>
                <a:lnTo>
                  <a:pt x="101346" y="259841"/>
                </a:lnTo>
                <a:lnTo>
                  <a:pt x="121178" y="259841"/>
                </a:lnTo>
                <a:lnTo>
                  <a:pt x="159936" y="222613"/>
                </a:lnTo>
                <a:lnTo>
                  <a:pt x="190023" y="185372"/>
                </a:lnTo>
                <a:lnTo>
                  <a:pt x="201108" y="150536"/>
                </a:lnTo>
                <a:lnTo>
                  <a:pt x="202692" y="101473"/>
                </a:lnTo>
                <a:lnTo>
                  <a:pt x="194732" y="61989"/>
                </a:lnTo>
                <a:lnTo>
                  <a:pt x="173021" y="29733"/>
                </a:lnTo>
                <a:lnTo>
                  <a:pt x="147799" y="12700"/>
                </a:lnTo>
                <a:close/>
              </a:path>
              <a:path w="203200" h="279400">
                <a:moveTo>
                  <a:pt x="22984" y="175637"/>
                </a:moveTo>
                <a:lnTo>
                  <a:pt x="23780" y="178228"/>
                </a:lnTo>
                <a:lnTo>
                  <a:pt x="27039" y="182287"/>
                </a:lnTo>
                <a:lnTo>
                  <a:pt x="22984" y="175637"/>
                </a:lnTo>
                <a:close/>
              </a:path>
              <a:path w="203200" h="279400">
                <a:moveTo>
                  <a:pt x="101346" y="0"/>
                </a:moveTo>
                <a:lnTo>
                  <a:pt x="61882" y="7979"/>
                </a:lnTo>
                <a:lnTo>
                  <a:pt x="29670" y="29733"/>
                </a:lnTo>
                <a:lnTo>
                  <a:pt x="7959" y="61989"/>
                </a:lnTo>
                <a:lnTo>
                  <a:pt x="0" y="101473"/>
                </a:lnTo>
                <a:lnTo>
                  <a:pt x="15835" y="163913"/>
                </a:lnTo>
                <a:lnTo>
                  <a:pt x="22984" y="175637"/>
                </a:lnTo>
                <a:lnTo>
                  <a:pt x="14085" y="146667"/>
                </a:lnTo>
                <a:lnTo>
                  <a:pt x="12700" y="101473"/>
                </a:lnTo>
                <a:lnTo>
                  <a:pt x="19657" y="66921"/>
                </a:lnTo>
                <a:lnTo>
                  <a:pt x="38639" y="38703"/>
                </a:lnTo>
                <a:lnTo>
                  <a:pt x="66813" y="19677"/>
                </a:lnTo>
                <a:lnTo>
                  <a:pt x="101346" y="12700"/>
                </a:lnTo>
                <a:lnTo>
                  <a:pt x="147799" y="12700"/>
                </a:lnTo>
                <a:lnTo>
                  <a:pt x="140809" y="7979"/>
                </a:lnTo>
                <a:lnTo>
                  <a:pt x="101346" y="0"/>
                </a:lnTo>
                <a:close/>
              </a:path>
              <a:path w="203200" h="279400">
                <a:moveTo>
                  <a:pt x="101346" y="50673"/>
                </a:moveTo>
                <a:lnTo>
                  <a:pt x="81641" y="54663"/>
                </a:lnTo>
                <a:lnTo>
                  <a:pt x="65532" y="65547"/>
                </a:lnTo>
                <a:lnTo>
                  <a:pt x="54661" y="81694"/>
                </a:lnTo>
                <a:lnTo>
                  <a:pt x="50673" y="101473"/>
                </a:lnTo>
                <a:lnTo>
                  <a:pt x="54661" y="121177"/>
                </a:lnTo>
                <a:lnTo>
                  <a:pt x="65532" y="137287"/>
                </a:lnTo>
                <a:lnTo>
                  <a:pt x="81641" y="148157"/>
                </a:lnTo>
                <a:lnTo>
                  <a:pt x="101346" y="152146"/>
                </a:lnTo>
                <a:lnTo>
                  <a:pt x="121050" y="148157"/>
                </a:lnTo>
                <a:lnTo>
                  <a:pt x="133960" y="139446"/>
                </a:lnTo>
                <a:lnTo>
                  <a:pt x="101346" y="139446"/>
                </a:lnTo>
                <a:lnTo>
                  <a:pt x="86572" y="136459"/>
                </a:lnTo>
                <a:lnTo>
                  <a:pt x="74501" y="128317"/>
                </a:lnTo>
                <a:lnTo>
                  <a:pt x="66359" y="116246"/>
                </a:lnTo>
                <a:lnTo>
                  <a:pt x="63373" y="101473"/>
                </a:lnTo>
                <a:lnTo>
                  <a:pt x="66359" y="86625"/>
                </a:lnTo>
                <a:lnTo>
                  <a:pt x="74501" y="74517"/>
                </a:lnTo>
                <a:lnTo>
                  <a:pt x="86572" y="66361"/>
                </a:lnTo>
                <a:lnTo>
                  <a:pt x="101346" y="63373"/>
                </a:lnTo>
                <a:lnTo>
                  <a:pt x="133941" y="63373"/>
                </a:lnTo>
                <a:lnTo>
                  <a:pt x="121050" y="54663"/>
                </a:lnTo>
                <a:lnTo>
                  <a:pt x="101346" y="50673"/>
                </a:lnTo>
                <a:close/>
              </a:path>
              <a:path w="203200" h="279400">
                <a:moveTo>
                  <a:pt x="133941" y="63373"/>
                </a:moveTo>
                <a:lnTo>
                  <a:pt x="101346" y="63373"/>
                </a:lnTo>
                <a:lnTo>
                  <a:pt x="116119" y="66361"/>
                </a:lnTo>
                <a:lnTo>
                  <a:pt x="128190" y="74517"/>
                </a:lnTo>
                <a:lnTo>
                  <a:pt x="136332" y="86625"/>
                </a:lnTo>
                <a:lnTo>
                  <a:pt x="139319" y="101473"/>
                </a:lnTo>
                <a:lnTo>
                  <a:pt x="136332" y="116246"/>
                </a:lnTo>
                <a:lnTo>
                  <a:pt x="128190" y="128317"/>
                </a:lnTo>
                <a:lnTo>
                  <a:pt x="116119" y="136459"/>
                </a:lnTo>
                <a:lnTo>
                  <a:pt x="101346" y="139446"/>
                </a:lnTo>
                <a:lnTo>
                  <a:pt x="133960" y="139446"/>
                </a:lnTo>
                <a:lnTo>
                  <a:pt x="137160" y="137287"/>
                </a:lnTo>
                <a:lnTo>
                  <a:pt x="148030" y="121177"/>
                </a:lnTo>
                <a:lnTo>
                  <a:pt x="152019" y="101473"/>
                </a:lnTo>
                <a:lnTo>
                  <a:pt x="148030" y="81694"/>
                </a:lnTo>
                <a:lnTo>
                  <a:pt x="137160" y="65547"/>
                </a:lnTo>
                <a:lnTo>
                  <a:pt x="133941" y="633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331975"/>
            <a:ext cx="6096000" cy="4723130"/>
          </a:xfrm>
          <a:custGeom>
            <a:avLst/>
            <a:gdLst/>
            <a:ahLst/>
            <a:cxnLst/>
            <a:rect l="l" t="t" r="r" b="b"/>
            <a:pathLst>
              <a:path w="6096000" h="4723130">
                <a:moveTo>
                  <a:pt x="3734562" y="0"/>
                </a:moveTo>
                <a:lnTo>
                  <a:pt x="0" y="0"/>
                </a:lnTo>
                <a:lnTo>
                  <a:pt x="0" y="4722876"/>
                </a:lnTo>
                <a:lnTo>
                  <a:pt x="3734562" y="4722876"/>
                </a:lnTo>
                <a:lnTo>
                  <a:pt x="3782750" y="4722394"/>
                </a:lnTo>
                <a:lnTo>
                  <a:pt x="3830703" y="4720954"/>
                </a:lnTo>
                <a:lnTo>
                  <a:pt x="3878412" y="4718566"/>
                </a:lnTo>
                <a:lnTo>
                  <a:pt x="3925867" y="4715238"/>
                </a:lnTo>
                <a:lnTo>
                  <a:pt x="3973061" y="4710980"/>
                </a:lnTo>
                <a:lnTo>
                  <a:pt x="4019983" y="4705801"/>
                </a:lnTo>
                <a:lnTo>
                  <a:pt x="4066624" y="4699710"/>
                </a:lnTo>
                <a:lnTo>
                  <a:pt x="4112975" y="4692716"/>
                </a:lnTo>
                <a:lnTo>
                  <a:pt x="4159027" y="4684829"/>
                </a:lnTo>
                <a:lnTo>
                  <a:pt x="4204771" y="4676057"/>
                </a:lnTo>
                <a:lnTo>
                  <a:pt x="4250198" y="4666409"/>
                </a:lnTo>
                <a:lnTo>
                  <a:pt x="4295299" y="4655896"/>
                </a:lnTo>
                <a:lnTo>
                  <a:pt x="4340064" y="4644525"/>
                </a:lnTo>
                <a:lnTo>
                  <a:pt x="4384484" y="4632306"/>
                </a:lnTo>
                <a:lnTo>
                  <a:pt x="4428550" y="4619249"/>
                </a:lnTo>
                <a:lnTo>
                  <a:pt x="4472254" y="4605362"/>
                </a:lnTo>
                <a:lnTo>
                  <a:pt x="4515585" y="4590654"/>
                </a:lnTo>
                <a:lnTo>
                  <a:pt x="4558535" y="4575135"/>
                </a:lnTo>
                <a:lnTo>
                  <a:pt x="4601094" y="4558814"/>
                </a:lnTo>
                <a:lnTo>
                  <a:pt x="4643254" y="4541700"/>
                </a:lnTo>
                <a:lnTo>
                  <a:pt x="4685005" y="4523802"/>
                </a:lnTo>
                <a:lnTo>
                  <a:pt x="4726338" y="4505129"/>
                </a:lnTo>
                <a:lnTo>
                  <a:pt x="4767244" y="4485691"/>
                </a:lnTo>
                <a:lnTo>
                  <a:pt x="4807714" y="4465496"/>
                </a:lnTo>
                <a:lnTo>
                  <a:pt x="4847738" y="4444554"/>
                </a:lnTo>
                <a:lnTo>
                  <a:pt x="4887308" y="4422874"/>
                </a:lnTo>
                <a:lnTo>
                  <a:pt x="4926415" y="4400465"/>
                </a:lnTo>
                <a:lnTo>
                  <a:pt x="4965048" y="4377336"/>
                </a:lnTo>
                <a:lnTo>
                  <a:pt x="5003200" y="4353496"/>
                </a:lnTo>
                <a:lnTo>
                  <a:pt x="5040860" y="4328955"/>
                </a:lnTo>
                <a:lnTo>
                  <a:pt x="5078020" y="4303721"/>
                </a:lnTo>
                <a:lnTo>
                  <a:pt x="5114671" y="4277804"/>
                </a:lnTo>
                <a:lnTo>
                  <a:pt x="5150803" y="4251213"/>
                </a:lnTo>
                <a:lnTo>
                  <a:pt x="5186408" y="4223957"/>
                </a:lnTo>
                <a:lnTo>
                  <a:pt x="5221475" y="4196046"/>
                </a:lnTo>
                <a:lnTo>
                  <a:pt x="5255997" y="4167487"/>
                </a:lnTo>
                <a:lnTo>
                  <a:pt x="5289963" y="4138291"/>
                </a:lnTo>
                <a:lnTo>
                  <a:pt x="5323365" y="4108467"/>
                </a:lnTo>
                <a:lnTo>
                  <a:pt x="5356194" y="4078024"/>
                </a:lnTo>
                <a:lnTo>
                  <a:pt x="5388440" y="4046970"/>
                </a:lnTo>
                <a:lnTo>
                  <a:pt x="5420095" y="4015316"/>
                </a:lnTo>
                <a:lnTo>
                  <a:pt x="5451148" y="3983070"/>
                </a:lnTo>
                <a:lnTo>
                  <a:pt x="5481592" y="3950241"/>
                </a:lnTo>
                <a:lnTo>
                  <a:pt x="5511416" y="3916839"/>
                </a:lnTo>
                <a:lnTo>
                  <a:pt x="5540612" y="3882872"/>
                </a:lnTo>
                <a:lnTo>
                  <a:pt x="5569170" y="3848351"/>
                </a:lnTo>
                <a:lnTo>
                  <a:pt x="5597082" y="3813283"/>
                </a:lnTo>
                <a:lnTo>
                  <a:pt x="5624338" y="3777679"/>
                </a:lnTo>
                <a:lnTo>
                  <a:pt x="5650929" y="3741546"/>
                </a:lnTo>
                <a:lnTo>
                  <a:pt x="5676846" y="3704896"/>
                </a:lnTo>
                <a:lnTo>
                  <a:pt x="5702079" y="3667736"/>
                </a:lnTo>
                <a:lnTo>
                  <a:pt x="5726620" y="3630075"/>
                </a:lnTo>
                <a:lnTo>
                  <a:pt x="5750460" y="3591924"/>
                </a:lnTo>
                <a:lnTo>
                  <a:pt x="5773589" y="3553290"/>
                </a:lnTo>
                <a:lnTo>
                  <a:pt x="5795998" y="3514184"/>
                </a:lnTo>
                <a:lnTo>
                  <a:pt x="5817679" y="3474614"/>
                </a:lnTo>
                <a:lnTo>
                  <a:pt x="5838621" y="3434589"/>
                </a:lnTo>
                <a:lnTo>
                  <a:pt x="5858815" y="3394120"/>
                </a:lnTo>
                <a:lnTo>
                  <a:pt x="5878254" y="3353214"/>
                </a:lnTo>
                <a:lnTo>
                  <a:pt x="5896926" y="3311881"/>
                </a:lnTo>
                <a:lnTo>
                  <a:pt x="5914824" y="3270130"/>
                </a:lnTo>
                <a:lnTo>
                  <a:pt x="5931939" y="3227970"/>
                </a:lnTo>
                <a:lnTo>
                  <a:pt x="5948260" y="3185410"/>
                </a:lnTo>
                <a:lnTo>
                  <a:pt x="5963779" y="3142461"/>
                </a:lnTo>
                <a:lnTo>
                  <a:pt x="5978486" y="3099129"/>
                </a:lnTo>
                <a:lnTo>
                  <a:pt x="5992373" y="3055426"/>
                </a:lnTo>
                <a:lnTo>
                  <a:pt x="6005431" y="3011360"/>
                </a:lnTo>
                <a:lnTo>
                  <a:pt x="6017649" y="2966939"/>
                </a:lnTo>
                <a:lnTo>
                  <a:pt x="6029020" y="2922174"/>
                </a:lnTo>
                <a:lnTo>
                  <a:pt x="6039534" y="2877074"/>
                </a:lnTo>
                <a:lnTo>
                  <a:pt x="6049181" y="2831647"/>
                </a:lnTo>
                <a:lnTo>
                  <a:pt x="6057953" y="2785903"/>
                </a:lnTo>
                <a:lnTo>
                  <a:pt x="6065841" y="2739851"/>
                </a:lnTo>
                <a:lnTo>
                  <a:pt x="6072835" y="2693499"/>
                </a:lnTo>
                <a:lnTo>
                  <a:pt x="6078926" y="2646858"/>
                </a:lnTo>
                <a:lnTo>
                  <a:pt x="6084105" y="2599936"/>
                </a:lnTo>
                <a:lnTo>
                  <a:pt x="6088363" y="2552743"/>
                </a:lnTo>
                <a:lnTo>
                  <a:pt x="6091690" y="2505287"/>
                </a:lnTo>
                <a:lnTo>
                  <a:pt x="6094078" y="2457578"/>
                </a:lnTo>
                <a:lnTo>
                  <a:pt x="6095518" y="2409625"/>
                </a:lnTo>
                <a:lnTo>
                  <a:pt x="6096000" y="2361438"/>
                </a:lnTo>
                <a:lnTo>
                  <a:pt x="6095518" y="2313250"/>
                </a:lnTo>
                <a:lnTo>
                  <a:pt x="6094078" y="2265297"/>
                </a:lnTo>
                <a:lnTo>
                  <a:pt x="6091690" y="2217588"/>
                </a:lnTo>
                <a:lnTo>
                  <a:pt x="6088363" y="2170132"/>
                </a:lnTo>
                <a:lnTo>
                  <a:pt x="6084105" y="2122939"/>
                </a:lnTo>
                <a:lnTo>
                  <a:pt x="6078926" y="2076017"/>
                </a:lnTo>
                <a:lnTo>
                  <a:pt x="6072835" y="2029376"/>
                </a:lnTo>
                <a:lnTo>
                  <a:pt x="6065841" y="1983024"/>
                </a:lnTo>
                <a:lnTo>
                  <a:pt x="6057953" y="1936972"/>
                </a:lnTo>
                <a:lnTo>
                  <a:pt x="6049181" y="1891228"/>
                </a:lnTo>
                <a:lnTo>
                  <a:pt x="6039534" y="1845801"/>
                </a:lnTo>
                <a:lnTo>
                  <a:pt x="6029020" y="1800701"/>
                </a:lnTo>
                <a:lnTo>
                  <a:pt x="6017649" y="1755936"/>
                </a:lnTo>
                <a:lnTo>
                  <a:pt x="6005431" y="1711515"/>
                </a:lnTo>
                <a:lnTo>
                  <a:pt x="5992373" y="1667449"/>
                </a:lnTo>
                <a:lnTo>
                  <a:pt x="5978486" y="1623746"/>
                </a:lnTo>
                <a:lnTo>
                  <a:pt x="5963779" y="1580414"/>
                </a:lnTo>
                <a:lnTo>
                  <a:pt x="5948260" y="1537465"/>
                </a:lnTo>
                <a:lnTo>
                  <a:pt x="5931939" y="1494905"/>
                </a:lnTo>
                <a:lnTo>
                  <a:pt x="5914824" y="1452745"/>
                </a:lnTo>
                <a:lnTo>
                  <a:pt x="5896926" y="1410994"/>
                </a:lnTo>
                <a:lnTo>
                  <a:pt x="5878254" y="1369661"/>
                </a:lnTo>
                <a:lnTo>
                  <a:pt x="5858815" y="1328755"/>
                </a:lnTo>
                <a:lnTo>
                  <a:pt x="5838621" y="1288286"/>
                </a:lnTo>
                <a:lnTo>
                  <a:pt x="5817679" y="1248261"/>
                </a:lnTo>
                <a:lnTo>
                  <a:pt x="5795998" y="1208691"/>
                </a:lnTo>
                <a:lnTo>
                  <a:pt x="5773589" y="1169585"/>
                </a:lnTo>
                <a:lnTo>
                  <a:pt x="5750460" y="1130951"/>
                </a:lnTo>
                <a:lnTo>
                  <a:pt x="5726620" y="1092800"/>
                </a:lnTo>
                <a:lnTo>
                  <a:pt x="5702079" y="1055139"/>
                </a:lnTo>
                <a:lnTo>
                  <a:pt x="5676846" y="1017979"/>
                </a:lnTo>
                <a:lnTo>
                  <a:pt x="5650929" y="981329"/>
                </a:lnTo>
                <a:lnTo>
                  <a:pt x="5624338" y="945196"/>
                </a:lnTo>
                <a:lnTo>
                  <a:pt x="5597082" y="909592"/>
                </a:lnTo>
                <a:lnTo>
                  <a:pt x="5569170" y="874524"/>
                </a:lnTo>
                <a:lnTo>
                  <a:pt x="5540612" y="840003"/>
                </a:lnTo>
                <a:lnTo>
                  <a:pt x="5511416" y="806036"/>
                </a:lnTo>
                <a:lnTo>
                  <a:pt x="5481592" y="772634"/>
                </a:lnTo>
                <a:lnTo>
                  <a:pt x="5451148" y="739805"/>
                </a:lnTo>
                <a:lnTo>
                  <a:pt x="5420095" y="707559"/>
                </a:lnTo>
                <a:lnTo>
                  <a:pt x="5388440" y="675905"/>
                </a:lnTo>
                <a:lnTo>
                  <a:pt x="5356194" y="644851"/>
                </a:lnTo>
                <a:lnTo>
                  <a:pt x="5323365" y="614408"/>
                </a:lnTo>
                <a:lnTo>
                  <a:pt x="5289963" y="584584"/>
                </a:lnTo>
                <a:lnTo>
                  <a:pt x="5255997" y="555388"/>
                </a:lnTo>
                <a:lnTo>
                  <a:pt x="5221475" y="526829"/>
                </a:lnTo>
                <a:lnTo>
                  <a:pt x="5186408" y="498918"/>
                </a:lnTo>
                <a:lnTo>
                  <a:pt x="5150803" y="471662"/>
                </a:lnTo>
                <a:lnTo>
                  <a:pt x="5114671" y="445071"/>
                </a:lnTo>
                <a:lnTo>
                  <a:pt x="5078020" y="419154"/>
                </a:lnTo>
                <a:lnTo>
                  <a:pt x="5040860" y="393920"/>
                </a:lnTo>
                <a:lnTo>
                  <a:pt x="5003200" y="369379"/>
                </a:lnTo>
                <a:lnTo>
                  <a:pt x="4965048" y="345539"/>
                </a:lnTo>
                <a:lnTo>
                  <a:pt x="4926415" y="322410"/>
                </a:lnTo>
                <a:lnTo>
                  <a:pt x="4887308" y="300001"/>
                </a:lnTo>
                <a:lnTo>
                  <a:pt x="4847738" y="278321"/>
                </a:lnTo>
                <a:lnTo>
                  <a:pt x="4807714" y="257379"/>
                </a:lnTo>
                <a:lnTo>
                  <a:pt x="4767244" y="237184"/>
                </a:lnTo>
                <a:lnTo>
                  <a:pt x="4726338" y="217746"/>
                </a:lnTo>
                <a:lnTo>
                  <a:pt x="4685005" y="199073"/>
                </a:lnTo>
                <a:lnTo>
                  <a:pt x="4643254" y="181175"/>
                </a:lnTo>
                <a:lnTo>
                  <a:pt x="4601094" y="164061"/>
                </a:lnTo>
                <a:lnTo>
                  <a:pt x="4558535" y="147740"/>
                </a:lnTo>
                <a:lnTo>
                  <a:pt x="4515585" y="132221"/>
                </a:lnTo>
                <a:lnTo>
                  <a:pt x="4472254" y="117513"/>
                </a:lnTo>
                <a:lnTo>
                  <a:pt x="4428550" y="103626"/>
                </a:lnTo>
                <a:lnTo>
                  <a:pt x="4384484" y="90569"/>
                </a:lnTo>
                <a:lnTo>
                  <a:pt x="4340064" y="78350"/>
                </a:lnTo>
                <a:lnTo>
                  <a:pt x="4295299" y="66979"/>
                </a:lnTo>
                <a:lnTo>
                  <a:pt x="4250198" y="56466"/>
                </a:lnTo>
                <a:lnTo>
                  <a:pt x="4204771" y="46818"/>
                </a:lnTo>
                <a:lnTo>
                  <a:pt x="4159027" y="38046"/>
                </a:lnTo>
                <a:lnTo>
                  <a:pt x="4112975" y="30159"/>
                </a:lnTo>
                <a:lnTo>
                  <a:pt x="4066624" y="23165"/>
                </a:lnTo>
                <a:lnTo>
                  <a:pt x="4019983" y="17074"/>
                </a:lnTo>
                <a:lnTo>
                  <a:pt x="3973061" y="11895"/>
                </a:lnTo>
                <a:lnTo>
                  <a:pt x="3925867" y="7637"/>
                </a:lnTo>
                <a:lnTo>
                  <a:pt x="3878412" y="4309"/>
                </a:lnTo>
                <a:lnTo>
                  <a:pt x="3830703" y="1921"/>
                </a:lnTo>
                <a:lnTo>
                  <a:pt x="3782750" y="481"/>
                </a:lnTo>
                <a:lnTo>
                  <a:pt x="3734562" y="0"/>
                </a:lnTo>
                <a:close/>
              </a:path>
            </a:pathLst>
          </a:custGeom>
          <a:solidFill>
            <a:srgbClr val="001F5F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80694" y="2676855"/>
            <a:ext cx="3940175" cy="198437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390"/>
              </a:spcBef>
            </a:pPr>
            <a:r>
              <a:rPr sz="2400" i="1" spc="-60" dirty="0">
                <a:solidFill>
                  <a:srgbClr val="FFFFFF"/>
                </a:solidFill>
                <a:latin typeface="Arial"/>
                <a:cs typeface="Arial"/>
              </a:rPr>
              <a:t>Most </a:t>
            </a:r>
            <a:r>
              <a:rPr sz="2400" i="1" spc="-130" dirty="0">
                <a:solidFill>
                  <a:srgbClr val="FFFFFF"/>
                </a:solidFill>
                <a:latin typeface="Arial"/>
                <a:cs typeface="Arial"/>
              </a:rPr>
              <a:t>businesses </a:t>
            </a:r>
            <a:r>
              <a:rPr sz="2400" i="1" spc="35" dirty="0">
                <a:solidFill>
                  <a:srgbClr val="FFFFFF"/>
                </a:solidFill>
                <a:latin typeface="Arial"/>
                <a:cs typeface="Arial"/>
              </a:rPr>
              <a:t>think </a:t>
            </a:r>
            <a:r>
              <a:rPr sz="2400" i="1" spc="40" dirty="0">
                <a:solidFill>
                  <a:srgbClr val="FFFFFF"/>
                </a:solidFill>
                <a:latin typeface="Arial"/>
                <a:cs typeface="Arial"/>
              </a:rPr>
              <a:t>that  </a:t>
            </a:r>
            <a:r>
              <a:rPr sz="2400" i="1" spc="-20" dirty="0">
                <a:solidFill>
                  <a:srgbClr val="FFFFFF"/>
                </a:solidFill>
                <a:latin typeface="Arial"/>
                <a:cs typeface="Arial"/>
              </a:rPr>
              <a:t>product </a:t>
            </a:r>
            <a:r>
              <a:rPr sz="2400" i="1" spc="-85" dirty="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sz="2400" i="1" spc="-2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400" i="1" spc="-35" dirty="0">
                <a:solidFill>
                  <a:srgbClr val="FFFFFF"/>
                </a:solidFill>
                <a:latin typeface="Arial"/>
                <a:cs typeface="Arial"/>
              </a:rPr>
              <a:t>most </a:t>
            </a:r>
            <a:r>
              <a:rPr sz="2400" i="1" spc="35" dirty="0">
                <a:solidFill>
                  <a:srgbClr val="FFFFFF"/>
                </a:solidFill>
                <a:latin typeface="Arial"/>
                <a:cs typeface="Arial"/>
              </a:rPr>
              <a:t>important  </a:t>
            </a:r>
            <a:r>
              <a:rPr sz="2400" i="1" dirty="0">
                <a:solidFill>
                  <a:srgbClr val="FFFFFF"/>
                </a:solidFill>
                <a:latin typeface="Arial"/>
                <a:cs typeface="Arial"/>
              </a:rPr>
              <a:t>thing, </a:t>
            </a:r>
            <a:r>
              <a:rPr sz="2400" i="1" spc="25" dirty="0">
                <a:solidFill>
                  <a:srgbClr val="FFFFFF"/>
                </a:solidFill>
                <a:latin typeface="Arial"/>
                <a:cs typeface="Arial"/>
              </a:rPr>
              <a:t>but </a:t>
            </a:r>
            <a:r>
              <a:rPr sz="2400" i="1" spc="30" dirty="0">
                <a:solidFill>
                  <a:srgbClr val="FFFFFF"/>
                </a:solidFill>
                <a:latin typeface="Arial"/>
                <a:cs typeface="Arial"/>
              </a:rPr>
              <a:t>without </a:t>
            </a:r>
            <a:r>
              <a:rPr sz="2400" i="1" spc="-20" dirty="0">
                <a:solidFill>
                  <a:srgbClr val="FFFFFF"/>
                </a:solidFill>
                <a:latin typeface="Arial"/>
                <a:cs typeface="Arial"/>
              </a:rPr>
              <a:t>great  </a:t>
            </a:r>
            <a:r>
              <a:rPr sz="2400" i="1" spc="-65" dirty="0">
                <a:solidFill>
                  <a:srgbClr val="FFFFFF"/>
                </a:solidFill>
                <a:latin typeface="Arial"/>
                <a:cs typeface="Arial"/>
              </a:rPr>
              <a:t>people </a:t>
            </a:r>
            <a:r>
              <a:rPr sz="2400" i="1" spc="-10" dirty="0">
                <a:solidFill>
                  <a:srgbClr val="FFFFFF"/>
                </a:solidFill>
                <a:latin typeface="Arial"/>
                <a:cs typeface="Arial"/>
              </a:rPr>
              <a:t>won't </a:t>
            </a:r>
            <a:r>
              <a:rPr sz="2400" i="1" spc="-55" dirty="0">
                <a:solidFill>
                  <a:srgbClr val="FFFFFF"/>
                </a:solidFill>
                <a:latin typeface="Arial"/>
                <a:cs typeface="Arial"/>
              </a:rPr>
              <a:t>make </a:t>
            </a:r>
            <a:r>
              <a:rPr sz="2400" i="1" spc="-35" dirty="0">
                <a:solidFill>
                  <a:srgbClr val="FFFFFF"/>
                </a:solidFill>
                <a:latin typeface="Arial"/>
                <a:cs typeface="Arial"/>
              </a:rPr>
              <a:t>a  </a:t>
            </a:r>
            <a:r>
              <a:rPr sz="2400" i="1" spc="-45" dirty="0">
                <a:solidFill>
                  <a:srgbClr val="FFFFFF"/>
                </a:solidFill>
                <a:latin typeface="Arial"/>
                <a:cs typeface="Arial"/>
              </a:rPr>
              <a:t>company</a:t>
            </a:r>
            <a:r>
              <a:rPr sz="2400" i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i="1" spc="-114" dirty="0">
                <a:solidFill>
                  <a:srgbClr val="FFFFFF"/>
                </a:solidFill>
                <a:latin typeface="Arial"/>
                <a:cs typeface="Arial"/>
              </a:rPr>
              <a:t>successful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ts val="2165"/>
              </a:lnSpc>
            </a:pPr>
            <a:r>
              <a:rPr sz="2000" i="1" spc="-114" dirty="0">
                <a:solidFill>
                  <a:srgbClr val="FFFFFF"/>
                </a:solidFill>
                <a:latin typeface="Arial"/>
                <a:cs typeface="Arial"/>
              </a:rPr>
              <a:t>– </a:t>
            </a:r>
            <a:r>
              <a:rPr sz="2000" i="1" spc="-65" dirty="0">
                <a:solidFill>
                  <a:srgbClr val="FFFFFF"/>
                </a:solidFill>
                <a:latin typeface="Arial"/>
                <a:cs typeface="Arial"/>
              </a:rPr>
              <a:t>Robert</a:t>
            </a:r>
            <a:r>
              <a:rPr sz="2000" i="1" spc="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i="1" spc="-45" dirty="0">
                <a:solidFill>
                  <a:srgbClr val="FFFFFF"/>
                </a:solidFill>
                <a:latin typeface="Arial"/>
                <a:cs typeface="Arial"/>
              </a:rPr>
              <a:t>Kiyosaki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82563" y="1506130"/>
            <a:ext cx="519430" cy="353060"/>
          </a:xfrm>
          <a:custGeom>
            <a:avLst/>
            <a:gdLst/>
            <a:ahLst/>
            <a:cxnLst/>
            <a:rect l="l" t="t" r="r" b="b"/>
            <a:pathLst>
              <a:path w="519430" h="353060">
                <a:moveTo>
                  <a:pt x="478459" y="26477"/>
                </a:moveTo>
                <a:lnTo>
                  <a:pt x="440324" y="33520"/>
                </a:lnTo>
                <a:lnTo>
                  <a:pt x="373483" y="65377"/>
                </a:lnTo>
                <a:lnTo>
                  <a:pt x="321708" y="114560"/>
                </a:lnTo>
                <a:lnTo>
                  <a:pt x="287990" y="173428"/>
                </a:lnTo>
                <a:lnTo>
                  <a:pt x="275323" y="234337"/>
                </a:lnTo>
                <a:lnTo>
                  <a:pt x="277819" y="263170"/>
                </a:lnTo>
                <a:lnTo>
                  <a:pt x="302337" y="312813"/>
                </a:lnTo>
                <a:lnTo>
                  <a:pt x="355387" y="345392"/>
                </a:lnTo>
                <a:lnTo>
                  <a:pt x="393546" y="352895"/>
                </a:lnTo>
                <a:lnTo>
                  <a:pt x="433453" y="350505"/>
                </a:lnTo>
                <a:lnTo>
                  <a:pt x="464336" y="337115"/>
                </a:lnTo>
                <a:lnTo>
                  <a:pt x="484876" y="315961"/>
                </a:lnTo>
                <a:lnTo>
                  <a:pt x="493749" y="290284"/>
                </a:lnTo>
                <a:lnTo>
                  <a:pt x="490529" y="257504"/>
                </a:lnTo>
                <a:lnTo>
                  <a:pt x="474714" y="229784"/>
                </a:lnTo>
                <a:lnTo>
                  <a:pt x="447070" y="209613"/>
                </a:lnTo>
                <a:lnTo>
                  <a:pt x="408367" y="199479"/>
                </a:lnTo>
                <a:lnTo>
                  <a:pt x="380074" y="190495"/>
                </a:lnTo>
                <a:lnTo>
                  <a:pt x="366282" y="172688"/>
                </a:lnTo>
                <a:lnTo>
                  <a:pt x="365697" y="149341"/>
                </a:lnTo>
                <a:lnTo>
                  <a:pt x="377025" y="123739"/>
                </a:lnTo>
                <a:lnTo>
                  <a:pt x="398972" y="99167"/>
                </a:lnTo>
                <a:lnTo>
                  <a:pt x="430243" y="78910"/>
                </a:lnTo>
                <a:lnTo>
                  <a:pt x="469544" y="66252"/>
                </a:lnTo>
                <a:lnTo>
                  <a:pt x="515581" y="64478"/>
                </a:lnTo>
                <a:lnTo>
                  <a:pt x="519238" y="26632"/>
                </a:lnTo>
                <a:lnTo>
                  <a:pt x="478459" y="26477"/>
                </a:lnTo>
                <a:close/>
              </a:path>
              <a:path w="519430" h="353060">
                <a:moveTo>
                  <a:pt x="204640" y="0"/>
                </a:moveTo>
                <a:lnTo>
                  <a:pt x="165036" y="6902"/>
                </a:lnTo>
                <a:lnTo>
                  <a:pt x="128904" y="20090"/>
                </a:lnTo>
                <a:lnTo>
                  <a:pt x="68331" y="61481"/>
                </a:lnTo>
                <a:lnTo>
                  <a:pt x="25475" y="116487"/>
                </a:lnTo>
                <a:lnTo>
                  <a:pt x="2891" y="177424"/>
                </a:lnTo>
                <a:lnTo>
                  <a:pt x="0" y="207716"/>
                </a:lnTo>
                <a:lnTo>
                  <a:pt x="3135" y="236609"/>
                </a:lnTo>
                <a:lnTo>
                  <a:pt x="28761" y="286358"/>
                </a:lnTo>
                <a:lnTo>
                  <a:pt x="82325" y="318986"/>
                </a:lnTo>
                <a:lnTo>
                  <a:pt x="120382" y="326479"/>
                </a:lnTo>
                <a:lnTo>
                  <a:pt x="155996" y="323681"/>
                </a:lnTo>
                <a:lnTo>
                  <a:pt x="187837" y="310381"/>
                </a:lnTo>
                <a:lnTo>
                  <a:pt x="211331" y="289510"/>
                </a:lnTo>
                <a:lnTo>
                  <a:pt x="221906" y="263995"/>
                </a:lnTo>
                <a:lnTo>
                  <a:pt x="216979" y="231054"/>
                </a:lnTo>
                <a:lnTo>
                  <a:pt x="198209" y="203066"/>
                </a:lnTo>
                <a:lnTo>
                  <a:pt x="169612" y="182842"/>
                </a:lnTo>
                <a:lnTo>
                  <a:pt x="135203" y="173190"/>
                </a:lnTo>
                <a:lnTo>
                  <a:pt x="104341" y="163920"/>
                </a:lnTo>
                <a:lnTo>
                  <a:pt x="89575" y="145988"/>
                </a:lnTo>
                <a:lnTo>
                  <a:pt x="89204" y="122639"/>
                </a:lnTo>
                <a:lnTo>
                  <a:pt x="101526" y="97117"/>
                </a:lnTo>
                <a:lnTo>
                  <a:pt x="124841" y="72666"/>
                </a:lnTo>
                <a:lnTo>
                  <a:pt x="157449" y="52532"/>
                </a:lnTo>
                <a:lnTo>
                  <a:pt x="197648" y="39958"/>
                </a:lnTo>
                <a:lnTo>
                  <a:pt x="243737" y="38189"/>
                </a:lnTo>
                <a:lnTo>
                  <a:pt x="247395" y="343"/>
                </a:lnTo>
                <a:lnTo>
                  <a:pt x="2046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190490" y="111632"/>
            <a:ext cx="244665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About</a:t>
            </a:r>
            <a:r>
              <a:rPr spc="-105" dirty="0"/>
              <a:t> </a:t>
            </a:r>
            <a:r>
              <a:rPr dirty="0"/>
              <a:t>us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473444" y="2186177"/>
            <a:ext cx="5214620" cy="32053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15" dirty="0">
                <a:latin typeface="Arial"/>
                <a:cs typeface="Arial"/>
              </a:rPr>
              <a:t>We </a:t>
            </a:r>
            <a:r>
              <a:rPr sz="1600" spc="-5" dirty="0">
                <a:latin typeface="Arial"/>
                <a:cs typeface="Arial"/>
              </a:rPr>
              <a:t>are a group of highly talented, motivated and dynamic  people </a:t>
            </a:r>
            <a:r>
              <a:rPr sz="1600" spc="-10" dirty="0">
                <a:latin typeface="Arial"/>
                <a:cs typeface="Arial"/>
              </a:rPr>
              <a:t>who </a:t>
            </a:r>
            <a:r>
              <a:rPr sz="1600" spc="-5" dirty="0">
                <a:latin typeface="Arial"/>
                <a:cs typeface="Arial"/>
              </a:rPr>
              <a:t>are passionate about</a:t>
            </a:r>
            <a:r>
              <a:rPr sz="1600" spc="3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recruitment.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Deft 360 has experience </a:t>
            </a:r>
            <a:r>
              <a:rPr sz="1600" dirty="0">
                <a:latin typeface="Arial"/>
                <a:cs typeface="Arial"/>
              </a:rPr>
              <a:t>into </a:t>
            </a:r>
            <a:r>
              <a:rPr sz="1600" spc="-5" dirty="0">
                <a:latin typeface="Arial"/>
                <a:cs typeface="Arial"/>
              </a:rPr>
              <a:t>IT and Non IT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recruitments</a:t>
            </a:r>
            <a:endParaRPr sz="16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spc="-5" dirty="0">
                <a:latin typeface="Arial"/>
                <a:cs typeface="Arial"/>
              </a:rPr>
              <a:t>for over 3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years.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50" dirty="0">
              <a:latin typeface="Arial"/>
              <a:cs typeface="Arial"/>
            </a:endParaRPr>
          </a:p>
          <a:p>
            <a:pPr marL="12700" marR="158115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As a progressive, new-age organization, </a:t>
            </a:r>
            <a:r>
              <a:rPr sz="1600" spc="-15" dirty="0">
                <a:latin typeface="Arial"/>
                <a:cs typeface="Arial"/>
              </a:rPr>
              <a:t>we </a:t>
            </a:r>
            <a:r>
              <a:rPr sz="1600" spc="-5" dirty="0">
                <a:latin typeface="Arial"/>
                <a:cs typeface="Arial"/>
              </a:rPr>
              <a:t>are flexible,  agile </a:t>
            </a:r>
            <a:r>
              <a:rPr sz="1600" spc="-10" dirty="0">
                <a:latin typeface="Arial"/>
                <a:cs typeface="Arial"/>
              </a:rPr>
              <a:t>and </a:t>
            </a:r>
            <a:r>
              <a:rPr sz="1600" spc="-5" dirty="0">
                <a:latin typeface="Arial"/>
                <a:cs typeface="Arial"/>
              </a:rPr>
              <a:t>quick to respond to clients’ shifting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needs.</a:t>
            </a:r>
            <a:endParaRPr sz="16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People are our passion and our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power.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50" dirty="0">
              <a:latin typeface="Arial"/>
              <a:cs typeface="Arial"/>
            </a:endParaRPr>
          </a:p>
          <a:p>
            <a:pPr marL="12700" marR="389255">
              <a:lnSpc>
                <a:spcPct val="100000"/>
              </a:lnSpc>
            </a:pPr>
            <a:r>
              <a:rPr sz="1600" spc="-15" dirty="0">
                <a:latin typeface="Arial"/>
                <a:cs typeface="Arial"/>
              </a:rPr>
              <a:t>We </a:t>
            </a:r>
            <a:r>
              <a:rPr sz="1600" spc="-5" dirty="0">
                <a:latin typeface="Arial"/>
                <a:cs typeface="Arial"/>
              </a:rPr>
              <a:t>don’t </a:t>
            </a:r>
            <a:r>
              <a:rPr sz="1600" spc="-10" dirty="0">
                <a:latin typeface="Arial"/>
                <a:cs typeface="Arial"/>
              </a:rPr>
              <a:t>want </a:t>
            </a:r>
            <a:r>
              <a:rPr sz="1600" spc="-5" dirty="0">
                <a:latin typeface="Arial"/>
                <a:cs typeface="Arial"/>
              </a:rPr>
              <a:t>to </a:t>
            </a:r>
            <a:r>
              <a:rPr lang="en-IN" sz="1600" spc="-5" dirty="0">
                <a:latin typeface="Arial"/>
                <a:cs typeface="Arial"/>
              </a:rPr>
              <a:t>just </a:t>
            </a:r>
            <a:r>
              <a:rPr sz="1600" spc="-10" dirty="0">
                <a:latin typeface="Arial"/>
                <a:cs typeface="Arial"/>
              </a:rPr>
              <a:t>support </a:t>
            </a:r>
            <a:r>
              <a:rPr sz="1600" spc="-5" dirty="0">
                <a:latin typeface="Arial"/>
                <a:cs typeface="Arial"/>
              </a:rPr>
              <a:t>a </a:t>
            </a:r>
            <a:r>
              <a:rPr sz="1600" spc="-10" dirty="0">
                <a:latin typeface="Arial"/>
                <a:cs typeface="Arial"/>
              </a:rPr>
              <a:t>client’s </a:t>
            </a:r>
            <a:r>
              <a:rPr sz="1600" spc="-5" dirty="0">
                <a:latin typeface="Arial"/>
                <a:cs typeface="Arial"/>
              </a:rPr>
              <a:t>business – </a:t>
            </a:r>
            <a:r>
              <a:rPr sz="1600" spc="-15" dirty="0">
                <a:latin typeface="Arial"/>
                <a:cs typeface="Arial"/>
              </a:rPr>
              <a:t>we  </a:t>
            </a:r>
            <a:r>
              <a:rPr sz="1600" spc="-10" dirty="0">
                <a:latin typeface="Arial"/>
                <a:cs typeface="Arial"/>
              </a:rPr>
              <a:t>want </a:t>
            </a:r>
            <a:r>
              <a:rPr sz="1600" spc="-5" dirty="0">
                <a:latin typeface="Arial"/>
                <a:cs typeface="Arial"/>
              </a:rPr>
              <a:t>to improve its customer experience, spark  innovation and drive revenue through</a:t>
            </a:r>
            <a:r>
              <a:rPr sz="1600" spc="3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results.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946647" y="6164579"/>
            <a:ext cx="932688" cy="4861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85105" y="111632"/>
            <a:ext cx="325818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Our</a:t>
            </a:r>
            <a:r>
              <a:rPr spc="-70" dirty="0"/>
              <a:t> </a:t>
            </a:r>
            <a:r>
              <a:rPr dirty="0"/>
              <a:t>Mission</a:t>
            </a:r>
          </a:p>
        </p:txBody>
      </p:sp>
      <p:sp>
        <p:nvSpPr>
          <p:cNvPr id="3" name="object 3"/>
          <p:cNvSpPr/>
          <p:nvPr/>
        </p:nvSpPr>
        <p:spPr>
          <a:xfrm>
            <a:off x="5946647" y="6164579"/>
            <a:ext cx="932688" cy="4861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6373367" y="2092451"/>
            <a:ext cx="765175" cy="765175"/>
            <a:chOff x="6373367" y="2092451"/>
            <a:chExt cx="765175" cy="765175"/>
          </a:xfrm>
        </p:grpSpPr>
        <p:sp>
          <p:nvSpPr>
            <p:cNvPr id="5" name="object 5"/>
            <p:cNvSpPr/>
            <p:nvPr/>
          </p:nvSpPr>
          <p:spPr>
            <a:xfrm>
              <a:off x="6373367" y="2092451"/>
              <a:ext cx="765175" cy="765175"/>
            </a:xfrm>
            <a:custGeom>
              <a:avLst/>
              <a:gdLst/>
              <a:ahLst/>
              <a:cxnLst/>
              <a:rect l="l" t="t" r="r" b="b"/>
              <a:pathLst>
                <a:path w="765175" h="765175">
                  <a:moveTo>
                    <a:pt x="382524" y="0"/>
                  </a:moveTo>
                  <a:lnTo>
                    <a:pt x="334553" y="2981"/>
                  </a:lnTo>
                  <a:lnTo>
                    <a:pt x="288356" y="11686"/>
                  </a:lnTo>
                  <a:lnTo>
                    <a:pt x="244294" y="25755"/>
                  </a:lnTo>
                  <a:lnTo>
                    <a:pt x="202724" y="44830"/>
                  </a:lnTo>
                  <a:lnTo>
                    <a:pt x="164006" y="68552"/>
                  </a:lnTo>
                  <a:lnTo>
                    <a:pt x="128499" y="96561"/>
                  </a:lnTo>
                  <a:lnTo>
                    <a:pt x="96561" y="128499"/>
                  </a:lnTo>
                  <a:lnTo>
                    <a:pt x="68552" y="164006"/>
                  </a:lnTo>
                  <a:lnTo>
                    <a:pt x="44830" y="202724"/>
                  </a:lnTo>
                  <a:lnTo>
                    <a:pt x="25755" y="244294"/>
                  </a:lnTo>
                  <a:lnTo>
                    <a:pt x="11686" y="288356"/>
                  </a:lnTo>
                  <a:lnTo>
                    <a:pt x="2981" y="334553"/>
                  </a:lnTo>
                  <a:lnTo>
                    <a:pt x="0" y="382524"/>
                  </a:lnTo>
                  <a:lnTo>
                    <a:pt x="2981" y="430494"/>
                  </a:lnTo>
                  <a:lnTo>
                    <a:pt x="11686" y="476691"/>
                  </a:lnTo>
                  <a:lnTo>
                    <a:pt x="25755" y="520753"/>
                  </a:lnTo>
                  <a:lnTo>
                    <a:pt x="44830" y="562323"/>
                  </a:lnTo>
                  <a:lnTo>
                    <a:pt x="68552" y="601041"/>
                  </a:lnTo>
                  <a:lnTo>
                    <a:pt x="96561" y="636548"/>
                  </a:lnTo>
                  <a:lnTo>
                    <a:pt x="128499" y="668486"/>
                  </a:lnTo>
                  <a:lnTo>
                    <a:pt x="164006" y="696495"/>
                  </a:lnTo>
                  <a:lnTo>
                    <a:pt x="202724" y="720217"/>
                  </a:lnTo>
                  <a:lnTo>
                    <a:pt x="244294" y="739292"/>
                  </a:lnTo>
                  <a:lnTo>
                    <a:pt x="288356" y="753361"/>
                  </a:lnTo>
                  <a:lnTo>
                    <a:pt x="334553" y="762066"/>
                  </a:lnTo>
                  <a:lnTo>
                    <a:pt x="382524" y="765048"/>
                  </a:lnTo>
                  <a:lnTo>
                    <a:pt x="430494" y="762066"/>
                  </a:lnTo>
                  <a:lnTo>
                    <a:pt x="476691" y="753361"/>
                  </a:lnTo>
                  <a:lnTo>
                    <a:pt x="520753" y="739292"/>
                  </a:lnTo>
                  <a:lnTo>
                    <a:pt x="562323" y="720217"/>
                  </a:lnTo>
                  <a:lnTo>
                    <a:pt x="601041" y="696495"/>
                  </a:lnTo>
                  <a:lnTo>
                    <a:pt x="636548" y="668486"/>
                  </a:lnTo>
                  <a:lnTo>
                    <a:pt x="668486" y="636548"/>
                  </a:lnTo>
                  <a:lnTo>
                    <a:pt x="696495" y="601041"/>
                  </a:lnTo>
                  <a:lnTo>
                    <a:pt x="720217" y="562323"/>
                  </a:lnTo>
                  <a:lnTo>
                    <a:pt x="739292" y="520753"/>
                  </a:lnTo>
                  <a:lnTo>
                    <a:pt x="753361" y="476691"/>
                  </a:lnTo>
                  <a:lnTo>
                    <a:pt x="762066" y="430494"/>
                  </a:lnTo>
                  <a:lnTo>
                    <a:pt x="765048" y="382524"/>
                  </a:lnTo>
                  <a:lnTo>
                    <a:pt x="762066" y="334553"/>
                  </a:lnTo>
                  <a:lnTo>
                    <a:pt x="753361" y="288356"/>
                  </a:lnTo>
                  <a:lnTo>
                    <a:pt x="739292" y="244294"/>
                  </a:lnTo>
                  <a:lnTo>
                    <a:pt x="720217" y="202724"/>
                  </a:lnTo>
                  <a:lnTo>
                    <a:pt x="696495" y="164006"/>
                  </a:lnTo>
                  <a:lnTo>
                    <a:pt x="668486" y="128499"/>
                  </a:lnTo>
                  <a:lnTo>
                    <a:pt x="636548" y="96561"/>
                  </a:lnTo>
                  <a:lnTo>
                    <a:pt x="601041" y="68552"/>
                  </a:lnTo>
                  <a:lnTo>
                    <a:pt x="562323" y="44830"/>
                  </a:lnTo>
                  <a:lnTo>
                    <a:pt x="520753" y="25755"/>
                  </a:lnTo>
                  <a:lnTo>
                    <a:pt x="476691" y="11686"/>
                  </a:lnTo>
                  <a:lnTo>
                    <a:pt x="430494" y="2981"/>
                  </a:lnTo>
                  <a:lnTo>
                    <a:pt x="382524" y="0"/>
                  </a:lnTo>
                  <a:close/>
                </a:path>
              </a:pathLst>
            </a:custGeom>
            <a:solidFill>
              <a:srgbClr val="1EA0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559295" y="2305811"/>
              <a:ext cx="414020" cy="333375"/>
            </a:xfrm>
            <a:custGeom>
              <a:avLst/>
              <a:gdLst/>
              <a:ahLst/>
              <a:cxnLst/>
              <a:rect l="l" t="t" r="r" b="b"/>
              <a:pathLst>
                <a:path w="414020" h="333375">
                  <a:moveTo>
                    <a:pt x="107632" y="238855"/>
                  </a:moveTo>
                  <a:lnTo>
                    <a:pt x="97123" y="240260"/>
                  </a:lnTo>
                  <a:lnTo>
                    <a:pt x="89280" y="244475"/>
                  </a:lnTo>
                  <a:lnTo>
                    <a:pt x="84566" y="255156"/>
                  </a:lnTo>
                  <a:lnTo>
                    <a:pt x="82994" y="265350"/>
                  </a:lnTo>
                  <a:lnTo>
                    <a:pt x="84566" y="274282"/>
                  </a:lnTo>
                  <a:lnTo>
                    <a:pt x="113764" y="301952"/>
                  </a:lnTo>
                  <a:lnTo>
                    <a:pt x="173970" y="329023"/>
                  </a:lnTo>
                  <a:lnTo>
                    <a:pt x="206882" y="332866"/>
                  </a:lnTo>
                  <a:lnTo>
                    <a:pt x="260308" y="323746"/>
                  </a:lnTo>
                  <a:lnTo>
                    <a:pt x="306720" y="298672"/>
                  </a:lnTo>
                  <a:lnTo>
                    <a:pt x="323229" y="281177"/>
                  </a:lnTo>
                  <a:lnTo>
                    <a:pt x="206882" y="281177"/>
                  </a:lnTo>
                  <a:lnTo>
                    <a:pt x="184955" y="278497"/>
                  </a:lnTo>
                  <a:lnTo>
                    <a:pt x="163575" y="270970"/>
                  </a:lnTo>
                  <a:lnTo>
                    <a:pt x="143625" y="259371"/>
                  </a:lnTo>
                  <a:lnTo>
                    <a:pt x="125983" y="244475"/>
                  </a:lnTo>
                  <a:lnTo>
                    <a:pt x="118141" y="240260"/>
                  </a:lnTo>
                  <a:lnTo>
                    <a:pt x="107632" y="238855"/>
                  </a:lnTo>
                  <a:close/>
                </a:path>
                <a:path w="414020" h="333375">
                  <a:moveTo>
                    <a:pt x="413638" y="163575"/>
                  </a:moveTo>
                  <a:lnTo>
                    <a:pt x="346963" y="163575"/>
                  </a:lnTo>
                  <a:lnTo>
                    <a:pt x="334291" y="167086"/>
                  </a:lnTo>
                  <a:lnTo>
                    <a:pt x="327025" y="175371"/>
                  </a:lnTo>
                  <a:lnTo>
                    <a:pt x="322425" y="185060"/>
                  </a:lnTo>
                  <a:lnTo>
                    <a:pt x="317753" y="192786"/>
                  </a:lnTo>
                  <a:lnTo>
                    <a:pt x="305591" y="228403"/>
                  </a:lnTo>
                  <a:lnTo>
                    <a:pt x="281701" y="256365"/>
                  </a:lnTo>
                  <a:lnTo>
                    <a:pt x="248120" y="274635"/>
                  </a:lnTo>
                  <a:lnTo>
                    <a:pt x="206882" y="281177"/>
                  </a:lnTo>
                  <a:lnTo>
                    <a:pt x="323229" y="281177"/>
                  </a:lnTo>
                  <a:lnTo>
                    <a:pt x="342203" y="261072"/>
                  </a:lnTo>
                  <a:lnTo>
                    <a:pt x="362838" y="214375"/>
                  </a:lnTo>
                  <a:lnTo>
                    <a:pt x="413638" y="214375"/>
                  </a:lnTo>
                  <a:lnTo>
                    <a:pt x="413638" y="163575"/>
                  </a:lnTo>
                  <a:close/>
                </a:path>
                <a:path w="414020" h="333375">
                  <a:moveTo>
                    <a:pt x="206882" y="96774"/>
                  </a:moveTo>
                  <a:lnTo>
                    <a:pt x="181100" y="101925"/>
                  </a:lnTo>
                  <a:lnTo>
                    <a:pt x="160162" y="116077"/>
                  </a:lnTo>
                  <a:lnTo>
                    <a:pt x="146107" y="137279"/>
                  </a:lnTo>
                  <a:lnTo>
                    <a:pt x="140970" y="163575"/>
                  </a:lnTo>
                  <a:lnTo>
                    <a:pt x="146107" y="189358"/>
                  </a:lnTo>
                  <a:lnTo>
                    <a:pt x="160162" y="210296"/>
                  </a:lnTo>
                  <a:lnTo>
                    <a:pt x="181100" y="224351"/>
                  </a:lnTo>
                  <a:lnTo>
                    <a:pt x="206882" y="229488"/>
                  </a:lnTo>
                  <a:lnTo>
                    <a:pt x="232785" y="224351"/>
                  </a:lnTo>
                  <a:lnTo>
                    <a:pt x="253984" y="210296"/>
                  </a:lnTo>
                  <a:lnTo>
                    <a:pt x="268301" y="189358"/>
                  </a:lnTo>
                  <a:lnTo>
                    <a:pt x="273557" y="163575"/>
                  </a:lnTo>
                  <a:lnTo>
                    <a:pt x="268301" y="137279"/>
                  </a:lnTo>
                  <a:lnTo>
                    <a:pt x="253984" y="116077"/>
                  </a:lnTo>
                  <a:lnTo>
                    <a:pt x="232785" y="101925"/>
                  </a:lnTo>
                  <a:lnTo>
                    <a:pt x="206882" y="96774"/>
                  </a:lnTo>
                  <a:close/>
                </a:path>
                <a:path w="414020" h="333375">
                  <a:moveTo>
                    <a:pt x="206882" y="0"/>
                  </a:moveTo>
                  <a:lnTo>
                    <a:pt x="163993" y="5283"/>
                  </a:lnTo>
                  <a:lnTo>
                    <a:pt x="124859" y="20624"/>
                  </a:lnTo>
                  <a:lnTo>
                    <a:pt x="91650" y="45262"/>
                  </a:lnTo>
                  <a:lnTo>
                    <a:pt x="66536" y="78435"/>
                  </a:lnTo>
                  <a:lnTo>
                    <a:pt x="51688" y="119379"/>
                  </a:lnTo>
                  <a:lnTo>
                    <a:pt x="0" y="119379"/>
                  </a:lnTo>
                  <a:lnTo>
                    <a:pt x="0" y="163575"/>
                  </a:lnTo>
                  <a:lnTo>
                    <a:pt x="66675" y="163575"/>
                  </a:lnTo>
                  <a:lnTo>
                    <a:pt x="79861" y="161097"/>
                  </a:lnTo>
                  <a:lnTo>
                    <a:pt x="87391" y="155082"/>
                  </a:lnTo>
                  <a:lnTo>
                    <a:pt x="92088" y="147663"/>
                  </a:lnTo>
                  <a:lnTo>
                    <a:pt x="96774" y="140970"/>
                  </a:lnTo>
                  <a:lnTo>
                    <a:pt x="109495" y="105352"/>
                  </a:lnTo>
                  <a:lnTo>
                    <a:pt x="134921" y="77390"/>
                  </a:lnTo>
                  <a:lnTo>
                    <a:pt x="168800" y="59120"/>
                  </a:lnTo>
                  <a:lnTo>
                    <a:pt x="206882" y="52577"/>
                  </a:lnTo>
                  <a:lnTo>
                    <a:pt x="328218" y="52577"/>
                  </a:lnTo>
                  <a:lnTo>
                    <a:pt x="325247" y="45085"/>
                  </a:lnTo>
                  <a:lnTo>
                    <a:pt x="300323" y="25342"/>
                  </a:lnTo>
                  <a:lnTo>
                    <a:pt x="271399" y="11255"/>
                  </a:lnTo>
                  <a:lnTo>
                    <a:pt x="239807" y="2811"/>
                  </a:lnTo>
                  <a:lnTo>
                    <a:pt x="206882" y="0"/>
                  </a:lnTo>
                  <a:close/>
                </a:path>
                <a:path w="414020" h="333375">
                  <a:moveTo>
                    <a:pt x="328218" y="52577"/>
                  </a:moveTo>
                  <a:lnTo>
                    <a:pt x="206882" y="52577"/>
                  </a:lnTo>
                  <a:lnTo>
                    <a:pt x="229113" y="53963"/>
                  </a:lnTo>
                  <a:lnTo>
                    <a:pt x="250428" y="58705"/>
                  </a:lnTo>
                  <a:lnTo>
                    <a:pt x="270194" y="67687"/>
                  </a:lnTo>
                  <a:lnTo>
                    <a:pt x="287781" y="81787"/>
                  </a:lnTo>
                  <a:lnTo>
                    <a:pt x="295743" y="86002"/>
                  </a:lnTo>
                  <a:lnTo>
                    <a:pt x="306514" y="87407"/>
                  </a:lnTo>
                  <a:lnTo>
                    <a:pt x="317285" y="86002"/>
                  </a:lnTo>
                  <a:lnTo>
                    <a:pt x="325247" y="81787"/>
                  </a:lnTo>
                  <a:lnTo>
                    <a:pt x="329461" y="74874"/>
                  </a:lnTo>
                  <a:lnTo>
                    <a:pt x="330866" y="65912"/>
                  </a:lnTo>
                  <a:lnTo>
                    <a:pt x="329461" y="55713"/>
                  </a:lnTo>
                  <a:lnTo>
                    <a:pt x="328218" y="5257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7248525" y="2099903"/>
            <a:ext cx="3372485" cy="315976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300"/>
              </a:spcBef>
            </a:pPr>
            <a:r>
              <a:rPr sz="1700" b="1" dirty="0">
                <a:solidFill>
                  <a:srgbClr val="445369"/>
                </a:solidFill>
                <a:latin typeface="Arial"/>
                <a:cs typeface="Arial"/>
              </a:rPr>
              <a:t>Customer</a:t>
            </a:r>
            <a:r>
              <a:rPr sz="1700" b="1" spc="-25" dirty="0">
                <a:solidFill>
                  <a:srgbClr val="445369"/>
                </a:solidFill>
                <a:latin typeface="Arial"/>
                <a:cs typeface="Arial"/>
              </a:rPr>
              <a:t> </a:t>
            </a:r>
            <a:r>
              <a:rPr sz="1700" b="1" spc="-5" dirty="0">
                <a:solidFill>
                  <a:srgbClr val="445369"/>
                </a:solidFill>
                <a:latin typeface="Arial"/>
                <a:cs typeface="Arial"/>
              </a:rPr>
              <a:t>First</a:t>
            </a:r>
            <a:endParaRPr sz="1700">
              <a:latin typeface="Arial"/>
              <a:cs typeface="Arial"/>
            </a:endParaRPr>
          </a:p>
          <a:p>
            <a:pPr marL="56515" marR="528320">
              <a:lnSpc>
                <a:spcPts val="1450"/>
              </a:lnSpc>
              <a:spcBef>
                <a:spcPts val="70"/>
              </a:spcBef>
            </a:pPr>
            <a:r>
              <a:rPr sz="1100" dirty="0">
                <a:solidFill>
                  <a:srgbClr val="445369"/>
                </a:solidFill>
                <a:latin typeface="Arial"/>
                <a:cs typeface="Arial"/>
              </a:rPr>
              <a:t>Customers Come </a:t>
            </a:r>
            <a:r>
              <a:rPr sz="1100" spc="-5" dirty="0">
                <a:solidFill>
                  <a:srgbClr val="445369"/>
                </a:solidFill>
                <a:latin typeface="Arial"/>
                <a:cs typeface="Arial"/>
              </a:rPr>
              <a:t>First </a:t>
            </a:r>
            <a:r>
              <a:rPr sz="1100" dirty="0">
                <a:solidFill>
                  <a:srgbClr val="445369"/>
                </a:solidFill>
                <a:latin typeface="Arial"/>
                <a:cs typeface="Arial"/>
              </a:rPr>
              <a:t>– Prioritize</a:t>
            </a:r>
            <a:r>
              <a:rPr sz="1100" spc="-114" dirty="0">
                <a:solidFill>
                  <a:srgbClr val="445369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445369"/>
                </a:solidFill>
                <a:latin typeface="Arial"/>
                <a:cs typeface="Arial"/>
              </a:rPr>
              <a:t>customers  over everything</a:t>
            </a:r>
            <a:r>
              <a:rPr sz="1100" spc="-45" dirty="0">
                <a:solidFill>
                  <a:srgbClr val="445369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445369"/>
                </a:solidFill>
                <a:latin typeface="Arial"/>
                <a:cs typeface="Arial"/>
              </a:rPr>
              <a:t>else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600">
              <a:latin typeface="Arial"/>
              <a:cs typeface="Arial"/>
            </a:endParaRPr>
          </a:p>
          <a:p>
            <a:pPr marL="45085">
              <a:lnSpc>
                <a:spcPct val="100000"/>
              </a:lnSpc>
            </a:pPr>
            <a:r>
              <a:rPr sz="1700" b="1" dirty="0">
                <a:solidFill>
                  <a:srgbClr val="445369"/>
                </a:solidFill>
                <a:latin typeface="Arial"/>
                <a:cs typeface="Arial"/>
              </a:rPr>
              <a:t>Being</a:t>
            </a:r>
            <a:r>
              <a:rPr sz="1700" b="1" spc="-20" dirty="0">
                <a:solidFill>
                  <a:srgbClr val="445369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445369"/>
                </a:solidFill>
                <a:latin typeface="Arial"/>
                <a:cs typeface="Arial"/>
              </a:rPr>
              <a:t>Human</a:t>
            </a:r>
            <a:endParaRPr sz="1700">
              <a:latin typeface="Arial"/>
              <a:cs typeface="Arial"/>
            </a:endParaRPr>
          </a:p>
          <a:p>
            <a:pPr marL="59690">
              <a:lnSpc>
                <a:spcPct val="100000"/>
              </a:lnSpc>
              <a:spcBef>
                <a:spcPts val="135"/>
              </a:spcBef>
            </a:pPr>
            <a:r>
              <a:rPr sz="1100" dirty="0">
                <a:solidFill>
                  <a:srgbClr val="445369"/>
                </a:solidFill>
                <a:latin typeface="Arial"/>
                <a:cs typeface="Arial"/>
              </a:rPr>
              <a:t>Human </a:t>
            </a:r>
            <a:r>
              <a:rPr sz="1100" spc="-5" dirty="0">
                <a:solidFill>
                  <a:srgbClr val="445369"/>
                </a:solidFill>
                <a:latin typeface="Arial"/>
                <a:cs typeface="Arial"/>
              </a:rPr>
              <a:t>Capital, </a:t>
            </a:r>
            <a:r>
              <a:rPr sz="1100" dirty="0">
                <a:solidFill>
                  <a:srgbClr val="445369"/>
                </a:solidFill>
                <a:latin typeface="Arial"/>
                <a:cs typeface="Arial"/>
              </a:rPr>
              <a:t>Best </a:t>
            </a:r>
            <a:r>
              <a:rPr sz="1100" spc="-5" dirty="0">
                <a:solidFill>
                  <a:srgbClr val="445369"/>
                </a:solidFill>
                <a:latin typeface="Arial"/>
                <a:cs typeface="Arial"/>
              </a:rPr>
              <a:t>Capital </a:t>
            </a:r>
            <a:r>
              <a:rPr sz="1100" dirty="0">
                <a:solidFill>
                  <a:srgbClr val="445369"/>
                </a:solidFill>
                <a:latin typeface="Arial"/>
                <a:cs typeface="Arial"/>
              </a:rPr>
              <a:t>– </a:t>
            </a:r>
            <a:r>
              <a:rPr sz="1100" spc="-5" dirty="0">
                <a:solidFill>
                  <a:srgbClr val="445369"/>
                </a:solidFill>
                <a:latin typeface="Arial"/>
                <a:cs typeface="Arial"/>
              </a:rPr>
              <a:t>People-centric</a:t>
            </a:r>
            <a:r>
              <a:rPr sz="1100" spc="-15" dirty="0">
                <a:solidFill>
                  <a:srgbClr val="445369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445369"/>
                </a:solidFill>
                <a:latin typeface="Arial"/>
                <a:cs typeface="Arial"/>
              </a:rPr>
              <a:t>work</a:t>
            </a:r>
            <a:endParaRPr sz="1100">
              <a:latin typeface="Arial"/>
              <a:cs typeface="Arial"/>
            </a:endParaRPr>
          </a:p>
          <a:p>
            <a:pPr marL="59690">
              <a:lnSpc>
                <a:spcPct val="100000"/>
              </a:lnSpc>
              <a:spcBef>
                <a:spcPts val="130"/>
              </a:spcBef>
            </a:pPr>
            <a:r>
              <a:rPr sz="1100" dirty="0">
                <a:solidFill>
                  <a:srgbClr val="445369"/>
                </a:solidFill>
                <a:latin typeface="Arial"/>
                <a:cs typeface="Arial"/>
              </a:rPr>
              <a:t>culture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50">
              <a:latin typeface="Arial"/>
              <a:cs typeface="Arial"/>
            </a:endParaRPr>
          </a:p>
          <a:p>
            <a:pPr marL="53340">
              <a:lnSpc>
                <a:spcPct val="100000"/>
              </a:lnSpc>
            </a:pPr>
            <a:r>
              <a:rPr sz="1700" b="1" dirty="0">
                <a:solidFill>
                  <a:srgbClr val="445369"/>
                </a:solidFill>
                <a:latin typeface="Arial"/>
                <a:cs typeface="Arial"/>
              </a:rPr>
              <a:t>Work as a</a:t>
            </a:r>
            <a:r>
              <a:rPr sz="1700" b="1" spc="-15" dirty="0">
                <a:solidFill>
                  <a:srgbClr val="445369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445369"/>
                </a:solidFill>
                <a:latin typeface="Arial"/>
                <a:cs typeface="Arial"/>
              </a:rPr>
              <a:t>Team</a:t>
            </a:r>
            <a:endParaRPr sz="1700">
              <a:latin typeface="Arial"/>
              <a:cs typeface="Arial"/>
            </a:endParaRPr>
          </a:p>
          <a:p>
            <a:pPr marL="67945">
              <a:lnSpc>
                <a:spcPct val="100000"/>
              </a:lnSpc>
              <a:spcBef>
                <a:spcPts val="130"/>
              </a:spcBef>
            </a:pPr>
            <a:r>
              <a:rPr sz="1100" dirty="0">
                <a:solidFill>
                  <a:srgbClr val="445369"/>
                </a:solidFill>
                <a:latin typeface="Arial"/>
                <a:cs typeface="Arial"/>
              </a:rPr>
              <a:t>Together We Stand – Teams come before</a:t>
            </a:r>
            <a:r>
              <a:rPr sz="1100" spc="-170" dirty="0">
                <a:solidFill>
                  <a:srgbClr val="445369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445369"/>
                </a:solidFill>
                <a:latin typeface="Arial"/>
                <a:cs typeface="Arial"/>
              </a:rPr>
              <a:t>individuals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65"/>
              </a:spcBef>
            </a:pPr>
            <a:r>
              <a:rPr sz="1700" b="1" dirty="0">
                <a:solidFill>
                  <a:srgbClr val="445369"/>
                </a:solidFill>
                <a:latin typeface="Arial"/>
                <a:cs typeface="Arial"/>
              </a:rPr>
              <a:t>Learning must never</a:t>
            </a:r>
            <a:r>
              <a:rPr sz="1700" b="1" spc="-25" dirty="0">
                <a:solidFill>
                  <a:srgbClr val="445369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445369"/>
                </a:solidFill>
                <a:latin typeface="Arial"/>
                <a:cs typeface="Arial"/>
              </a:rPr>
              <a:t>end</a:t>
            </a:r>
            <a:endParaRPr sz="1700">
              <a:latin typeface="Arial"/>
              <a:cs typeface="Arial"/>
            </a:endParaRPr>
          </a:p>
          <a:p>
            <a:pPr marL="26670">
              <a:lnSpc>
                <a:spcPct val="100000"/>
              </a:lnSpc>
              <a:spcBef>
                <a:spcPts val="130"/>
              </a:spcBef>
            </a:pPr>
            <a:r>
              <a:rPr sz="1100" spc="-5" dirty="0">
                <a:solidFill>
                  <a:srgbClr val="445369"/>
                </a:solidFill>
                <a:latin typeface="Arial"/>
                <a:cs typeface="Arial"/>
              </a:rPr>
              <a:t>Hone </a:t>
            </a:r>
            <a:r>
              <a:rPr sz="1100" dirty="0">
                <a:solidFill>
                  <a:srgbClr val="445369"/>
                </a:solidFill>
                <a:latin typeface="Arial"/>
                <a:cs typeface="Arial"/>
              </a:rPr>
              <a:t>sharp </a:t>
            </a:r>
            <a:r>
              <a:rPr sz="1100" spc="-5" dirty="0">
                <a:solidFill>
                  <a:srgbClr val="445369"/>
                </a:solidFill>
                <a:latin typeface="Arial"/>
                <a:cs typeface="Arial"/>
              </a:rPr>
              <a:t>leadership skills </a:t>
            </a:r>
            <a:r>
              <a:rPr sz="1100" dirty="0">
                <a:solidFill>
                  <a:srgbClr val="445369"/>
                </a:solidFill>
                <a:latin typeface="Arial"/>
                <a:cs typeface="Arial"/>
              </a:rPr>
              <a:t>to manage your</a:t>
            </a:r>
            <a:r>
              <a:rPr sz="1100" spc="-50" dirty="0">
                <a:solidFill>
                  <a:srgbClr val="445369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445369"/>
                </a:solidFill>
                <a:latin typeface="Arial"/>
                <a:cs typeface="Arial"/>
              </a:rPr>
              <a:t>team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6356603" y="4765547"/>
            <a:ext cx="765175" cy="765175"/>
            <a:chOff x="6356603" y="4765547"/>
            <a:chExt cx="765175" cy="765175"/>
          </a:xfrm>
        </p:grpSpPr>
        <p:sp>
          <p:nvSpPr>
            <p:cNvPr id="9" name="object 9"/>
            <p:cNvSpPr/>
            <p:nvPr/>
          </p:nvSpPr>
          <p:spPr>
            <a:xfrm>
              <a:off x="6356603" y="4765547"/>
              <a:ext cx="765175" cy="765175"/>
            </a:xfrm>
            <a:custGeom>
              <a:avLst/>
              <a:gdLst/>
              <a:ahLst/>
              <a:cxnLst/>
              <a:rect l="l" t="t" r="r" b="b"/>
              <a:pathLst>
                <a:path w="765175" h="765175">
                  <a:moveTo>
                    <a:pt x="382524" y="0"/>
                  </a:moveTo>
                  <a:lnTo>
                    <a:pt x="334553" y="2981"/>
                  </a:lnTo>
                  <a:lnTo>
                    <a:pt x="288356" y="11686"/>
                  </a:lnTo>
                  <a:lnTo>
                    <a:pt x="244294" y="25755"/>
                  </a:lnTo>
                  <a:lnTo>
                    <a:pt x="202724" y="44830"/>
                  </a:lnTo>
                  <a:lnTo>
                    <a:pt x="164006" y="68552"/>
                  </a:lnTo>
                  <a:lnTo>
                    <a:pt x="128499" y="96561"/>
                  </a:lnTo>
                  <a:lnTo>
                    <a:pt x="96561" y="128499"/>
                  </a:lnTo>
                  <a:lnTo>
                    <a:pt x="68552" y="164006"/>
                  </a:lnTo>
                  <a:lnTo>
                    <a:pt x="44830" y="202724"/>
                  </a:lnTo>
                  <a:lnTo>
                    <a:pt x="25755" y="244294"/>
                  </a:lnTo>
                  <a:lnTo>
                    <a:pt x="11686" y="288356"/>
                  </a:lnTo>
                  <a:lnTo>
                    <a:pt x="2981" y="334553"/>
                  </a:lnTo>
                  <a:lnTo>
                    <a:pt x="0" y="382524"/>
                  </a:lnTo>
                  <a:lnTo>
                    <a:pt x="2981" y="430494"/>
                  </a:lnTo>
                  <a:lnTo>
                    <a:pt x="11686" y="476691"/>
                  </a:lnTo>
                  <a:lnTo>
                    <a:pt x="25755" y="520753"/>
                  </a:lnTo>
                  <a:lnTo>
                    <a:pt x="44830" y="562323"/>
                  </a:lnTo>
                  <a:lnTo>
                    <a:pt x="68552" y="601041"/>
                  </a:lnTo>
                  <a:lnTo>
                    <a:pt x="96561" y="636548"/>
                  </a:lnTo>
                  <a:lnTo>
                    <a:pt x="128499" y="668486"/>
                  </a:lnTo>
                  <a:lnTo>
                    <a:pt x="164006" y="696495"/>
                  </a:lnTo>
                  <a:lnTo>
                    <a:pt x="202724" y="720217"/>
                  </a:lnTo>
                  <a:lnTo>
                    <a:pt x="244294" y="739292"/>
                  </a:lnTo>
                  <a:lnTo>
                    <a:pt x="288356" y="753361"/>
                  </a:lnTo>
                  <a:lnTo>
                    <a:pt x="334553" y="762066"/>
                  </a:lnTo>
                  <a:lnTo>
                    <a:pt x="382524" y="765047"/>
                  </a:lnTo>
                  <a:lnTo>
                    <a:pt x="430494" y="762066"/>
                  </a:lnTo>
                  <a:lnTo>
                    <a:pt x="476691" y="753361"/>
                  </a:lnTo>
                  <a:lnTo>
                    <a:pt x="520753" y="739292"/>
                  </a:lnTo>
                  <a:lnTo>
                    <a:pt x="562323" y="720217"/>
                  </a:lnTo>
                  <a:lnTo>
                    <a:pt x="601041" y="696495"/>
                  </a:lnTo>
                  <a:lnTo>
                    <a:pt x="636548" y="668486"/>
                  </a:lnTo>
                  <a:lnTo>
                    <a:pt x="668486" y="636548"/>
                  </a:lnTo>
                  <a:lnTo>
                    <a:pt x="696495" y="601041"/>
                  </a:lnTo>
                  <a:lnTo>
                    <a:pt x="720217" y="562323"/>
                  </a:lnTo>
                  <a:lnTo>
                    <a:pt x="739292" y="520753"/>
                  </a:lnTo>
                  <a:lnTo>
                    <a:pt x="753361" y="476691"/>
                  </a:lnTo>
                  <a:lnTo>
                    <a:pt x="762066" y="430494"/>
                  </a:lnTo>
                  <a:lnTo>
                    <a:pt x="765048" y="382524"/>
                  </a:lnTo>
                  <a:lnTo>
                    <a:pt x="762066" y="334553"/>
                  </a:lnTo>
                  <a:lnTo>
                    <a:pt x="753361" y="288356"/>
                  </a:lnTo>
                  <a:lnTo>
                    <a:pt x="739292" y="244294"/>
                  </a:lnTo>
                  <a:lnTo>
                    <a:pt x="720217" y="202724"/>
                  </a:lnTo>
                  <a:lnTo>
                    <a:pt x="696495" y="164006"/>
                  </a:lnTo>
                  <a:lnTo>
                    <a:pt x="668486" y="128499"/>
                  </a:lnTo>
                  <a:lnTo>
                    <a:pt x="636548" y="96561"/>
                  </a:lnTo>
                  <a:lnTo>
                    <a:pt x="601041" y="68552"/>
                  </a:lnTo>
                  <a:lnTo>
                    <a:pt x="562323" y="44830"/>
                  </a:lnTo>
                  <a:lnTo>
                    <a:pt x="520753" y="25755"/>
                  </a:lnTo>
                  <a:lnTo>
                    <a:pt x="476691" y="11686"/>
                  </a:lnTo>
                  <a:lnTo>
                    <a:pt x="430494" y="2981"/>
                  </a:lnTo>
                  <a:lnTo>
                    <a:pt x="382524" y="0"/>
                  </a:lnTo>
                  <a:close/>
                </a:path>
              </a:pathLst>
            </a:custGeom>
            <a:solidFill>
              <a:srgbClr val="BC39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605015" y="4969763"/>
              <a:ext cx="272415" cy="354330"/>
            </a:xfrm>
            <a:custGeom>
              <a:avLst/>
              <a:gdLst/>
              <a:ahLst/>
              <a:cxnLst/>
              <a:rect l="l" t="t" r="r" b="b"/>
              <a:pathLst>
                <a:path w="272415" h="354329">
                  <a:moveTo>
                    <a:pt x="52831" y="0"/>
                  </a:moveTo>
                  <a:lnTo>
                    <a:pt x="31986" y="4058"/>
                  </a:lnTo>
                  <a:lnTo>
                    <a:pt x="15224" y="15224"/>
                  </a:lnTo>
                  <a:lnTo>
                    <a:pt x="4058" y="31986"/>
                  </a:lnTo>
                  <a:lnTo>
                    <a:pt x="0" y="52831"/>
                  </a:lnTo>
                  <a:lnTo>
                    <a:pt x="2641" y="65234"/>
                  </a:lnTo>
                  <a:lnTo>
                    <a:pt x="9604" y="78232"/>
                  </a:lnTo>
                  <a:lnTo>
                    <a:pt x="19448" y="89800"/>
                  </a:lnTo>
                  <a:lnTo>
                    <a:pt x="30733" y="97917"/>
                  </a:lnTo>
                  <a:lnTo>
                    <a:pt x="30733" y="256286"/>
                  </a:lnTo>
                  <a:lnTo>
                    <a:pt x="19448" y="263493"/>
                  </a:lnTo>
                  <a:lnTo>
                    <a:pt x="9604" y="273462"/>
                  </a:lnTo>
                  <a:lnTo>
                    <a:pt x="2641" y="286146"/>
                  </a:lnTo>
                  <a:lnTo>
                    <a:pt x="0" y="301498"/>
                  </a:lnTo>
                  <a:lnTo>
                    <a:pt x="4058" y="322645"/>
                  </a:lnTo>
                  <a:lnTo>
                    <a:pt x="15224" y="339328"/>
                  </a:lnTo>
                  <a:lnTo>
                    <a:pt x="31986" y="350271"/>
                  </a:lnTo>
                  <a:lnTo>
                    <a:pt x="52831" y="354203"/>
                  </a:lnTo>
                  <a:lnTo>
                    <a:pt x="69594" y="350271"/>
                  </a:lnTo>
                  <a:lnTo>
                    <a:pt x="84058" y="339328"/>
                  </a:lnTo>
                  <a:lnTo>
                    <a:pt x="88454" y="332105"/>
                  </a:lnTo>
                  <a:lnTo>
                    <a:pt x="52831" y="332105"/>
                  </a:lnTo>
                  <a:lnTo>
                    <a:pt x="41685" y="329465"/>
                  </a:lnTo>
                  <a:lnTo>
                    <a:pt x="32146" y="322516"/>
                  </a:lnTo>
                  <a:lnTo>
                    <a:pt x="25489" y="312709"/>
                  </a:lnTo>
                  <a:lnTo>
                    <a:pt x="22986" y="301498"/>
                  </a:lnTo>
                  <a:lnTo>
                    <a:pt x="25489" y="290726"/>
                  </a:lnTo>
                  <a:lnTo>
                    <a:pt x="32146" y="281146"/>
                  </a:lnTo>
                  <a:lnTo>
                    <a:pt x="41685" y="274280"/>
                  </a:lnTo>
                  <a:lnTo>
                    <a:pt x="52831" y="271653"/>
                  </a:lnTo>
                  <a:lnTo>
                    <a:pt x="89782" y="271653"/>
                  </a:lnTo>
                  <a:lnTo>
                    <a:pt x="82238" y="263493"/>
                  </a:lnTo>
                  <a:lnTo>
                    <a:pt x="68199" y="256286"/>
                  </a:lnTo>
                  <a:lnTo>
                    <a:pt x="68199" y="97917"/>
                  </a:lnTo>
                  <a:lnTo>
                    <a:pt x="82238" y="89800"/>
                  </a:lnTo>
                  <a:lnTo>
                    <a:pt x="91455" y="78232"/>
                  </a:lnTo>
                  <a:lnTo>
                    <a:pt x="92738" y="74930"/>
                  </a:lnTo>
                  <a:lnTo>
                    <a:pt x="52831" y="74930"/>
                  </a:lnTo>
                  <a:lnTo>
                    <a:pt x="41685" y="73620"/>
                  </a:lnTo>
                  <a:lnTo>
                    <a:pt x="32146" y="69596"/>
                  </a:lnTo>
                  <a:lnTo>
                    <a:pt x="25489" y="62714"/>
                  </a:lnTo>
                  <a:lnTo>
                    <a:pt x="22986" y="52831"/>
                  </a:lnTo>
                  <a:lnTo>
                    <a:pt x="25489" y="38471"/>
                  </a:lnTo>
                  <a:lnTo>
                    <a:pt x="32146" y="29289"/>
                  </a:lnTo>
                  <a:lnTo>
                    <a:pt x="41685" y="24417"/>
                  </a:lnTo>
                  <a:lnTo>
                    <a:pt x="52831" y="22987"/>
                  </a:lnTo>
                  <a:lnTo>
                    <a:pt x="88760" y="22987"/>
                  </a:lnTo>
                  <a:lnTo>
                    <a:pt x="84058" y="15224"/>
                  </a:lnTo>
                  <a:lnTo>
                    <a:pt x="69594" y="4058"/>
                  </a:lnTo>
                  <a:lnTo>
                    <a:pt x="52831" y="0"/>
                  </a:lnTo>
                  <a:close/>
                </a:path>
                <a:path w="272415" h="354329">
                  <a:moveTo>
                    <a:pt x="89782" y="271653"/>
                  </a:moveTo>
                  <a:lnTo>
                    <a:pt x="52831" y="271653"/>
                  </a:lnTo>
                  <a:lnTo>
                    <a:pt x="64117" y="274280"/>
                  </a:lnTo>
                  <a:lnTo>
                    <a:pt x="73961" y="281146"/>
                  </a:lnTo>
                  <a:lnTo>
                    <a:pt x="80924" y="290726"/>
                  </a:lnTo>
                  <a:lnTo>
                    <a:pt x="83565" y="301498"/>
                  </a:lnTo>
                  <a:lnTo>
                    <a:pt x="80924" y="312709"/>
                  </a:lnTo>
                  <a:lnTo>
                    <a:pt x="73961" y="322516"/>
                  </a:lnTo>
                  <a:lnTo>
                    <a:pt x="64117" y="329465"/>
                  </a:lnTo>
                  <a:lnTo>
                    <a:pt x="52831" y="332105"/>
                  </a:lnTo>
                  <a:lnTo>
                    <a:pt x="88454" y="332105"/>
                  </a:lnTo>
                  <a:lnTo>
                    <a:pt x="94212" y="322645"/>
                  </a:lnTo>
                  <a:lnTo>
                    <a:pt x="98043" y="301498"/>
                  </a:lnTo>
                  <a:lnTo>
                    <a:pt x="96506" y="286146"/>
                  </a:lnTo>
                  <a:lnTo>
                    <a:pt x="91455" y="273462"/>
                  </a:lnTo>
                  <a:lnTo>
                    <a:pt x="89782" y="271653"/>
                  </a:lnTo>
                  <a:close/>
                </a:path>
                <a:path w="272415" h="354329">
                  <a:moveTo>
                    <a:pt x="88760" y="22987"/>
                  </a:moveTo>
                  <a:lnTo>
                    <a:pt x="52831" y="22987"/>
                  </a:lnTo>
                  <a:lnTo>
                    <a:pt x="64117" y="24417"/>
                  </a:lnTo>
                  <a:lnTo>
                    <a:pt x="73961" y="29289"/>
                  </a:lnTo>
                  <a:lnTo>
                    <a:pt x="80924" y="38471"/>
                  </a:lnTo>
                  <a:lnTo>
                    <a:pt x="83565" y="52831"/>
                  </a:lnTo>
                  <a:lnTo>
                    <a:pt x="80924" y="62714"/>
                  </a:lnTo>
                  <a:lnTo>
                    <a:pt x="73961" y="69596"/>
                  </a:lnTo>
                  <a:lnTo>
                    <a:pt x="64117" y="73620"/>
                  </a:lnTo>
                  <a:lnTo>
                    <a:pt x="52831" y="74930"/>
                  </a:lnTo>
                  <a:lnTo>
                    <a:pt x="92738" y="74930"/>
                  </a:lnTo>
                  <a:lnTo>
                    <a:pt x="96506" y="65234"/>
                  </a:lnTo>
                  <a:lnTo>
                    <a:pt x="98043" y="52831"/>
                  </a:lnTo>
                  <a:lnTo>
                    <a:pt x="94212" y="31986"/>
                  </a:lnTo>
                  <a:lnTo>
                    <a:pt x="88760" y="22987"/>
                  </a:lnTo>
                  <a:close/>
                </a:path>
                <a:path w="272415" h="354329">
                  <a:moveTo>
                    <a:pt x="219075" y="0"/>
                  </a:moveTo>
                  <a:lnTo>
                    <a:pt x="197854" y="4058"/>
                  </a:lnTo>
                  <a:lnTo>
                    <a:pt x="181133" y="15224"/>
                  </a:lnTo>
                  <a:lnTo>
                    <a:pt x="170176" y="31986"/>
                  </a:lnTo>
                  <a:lnTo>
                    <a:pt x="166242" y="52831"/>
                  </a:lnTo>
                  <a:lnTo>
                    <a:pt x="168864" y="65234"/>
                  </a:lnTo>
                  <a:lnTo>
                    <a:pt x="176355" y="78232"/>
                  </a:lnTo>
                  <a:lnTo>
                    <a:pt x="188156" y="89800"/>
                  </a:lnTo>
                  <a:lnTo>
                    <a:pt x="203707" y="97917"/>
                  </a:lnTo>
                  <a:lnTo>
                    <a:pt x="203707" y="256286"/>
                  </a:lnTo>
                  <a:lnTo>
                    <a:pt x="188156" y="263493"/>
                  </a:lnTo>
                  <a:lnTo>
                    <a:pt x="176355" y="273462"/>
                  </a:lnTo>
                  <a:lnTo>
                    <a:pt x="168864" y="286146"/>
                  </a:lnTo>
                  <a:lnTo>
                    <a:pt x="166242" y="301498"/>
                  </a:lnTo>
                  <a:lnTo>
                    <a:pt x="170176" y="322645"/>
                  </a:lnTo>
                  <a:lnTo>
                    <a:pt x="181133" y="339328"/>
                  </a:lnTo>
                  <a:lnTo>
                    <a:pt x="197854" y="350271"/>
                  </a:lnTo>
                  <a:lnTo>
                    <a:pt x="219075" y="354203"/>
                  </a:lnTo>
                  <a:lnTo>
                    <a:pt x="239920" y="350271"/>
                  </a:lnTo>
                  <a:lnTo>
                    <a:pt x="256682" y="339328"/>
                  </a:lnTo>
                  <a:lnTo>
                    <a:pt x="261517" y="332105"/>
                  </a:lnTo>
                  <a:lnTo>
                    <a:pt x="219075" y="332105"/>
                  </a:lnTo>
                  <a:lnTo>
                    <a:pt x="207789" y="329465"/>
                  </a:lnTo>
                  <a:lnTo>
                    <a:pt x="197945" y="322516"/>
                  </a:lnTo>
                  <a:lnTo>
                    <a:pt x="190982" y="312709"/>
                  </a:lnTo>
                  <a:lnTo>
                    <a:pt x="188340" y="301498"/>
                  </a:lnTo>
                  <a:lnTo>
                    <a:pt x="190982" y="290726"/>
                  </a:lnTo>
                  <a:lnTo>
                    <a:pt x="197945" y="281146"/>
                  </a:lnTo>
                  <a:lnTo>
                    <a:pt x="207789" y="274280"/>
                  </a:lnTo>
                  <a:lnTo>
                    <a:pt x="219075" y="271653"/>
                  </a:lnTo>
                  <a:lnTo>
                    <a:pt x="261015" y="271653"/>
                  </a:lnTo>
                  <a:lnTo>
                    <a:pt x="253208" y="263493"/>
                  </a:lnTo>
                  <a:lnTo>
                    <a:pt x="242061" y="256286"/>
                  </a:lnTo>
                  <a:lnTo>
                    <a:pt x="242061" y="97917"/>
                  </a:lnTo>
                  <a:lnTo>
                    <a:pt x="253208" y="89800"/>
                  </a:lnTo>
                  <a:lnTo>
                    <a:pt x="262747" y="78232"/>
                  </a:lnTo>
                  <a:lnTo>
                    <a:pt x="264438" y="74930"/>
                  </a:lnTo>
                  <a:lnTo>
                    <a:pt x="219075" y="74930"/>
                  </a:lnTo>
                  <a:lnTo>
                    <a:pt x="207789" y="73620"/>
                  </a:lnTo>
                  <a:lnTo>
                    <a:pt x="197945" y="69596"/>
                  </a:lnTo>
                  <a:lnTo>
                    <a:pt x="190982" y="62714"/>
                  </a:lnTo>
                  <a:lnTo>
                    <a:pt x="188340" y="52831"/>
                  </a:lnTo>
                  <a:lnTo>
                    <a:pt x="190982" y="38471"/>
                  </a:lnTo>
                  <a:lnTo>
                    <a:pt x="197945" y="29289"/>
                  </a:lnTo>
                  <a:lnTo>
                    <a:pt x="207789" y="24417"/>
                  </a:lnTo>
                  <a:lnTo>
                    <a:pt x="219075" y="22987"/>
                  </a:lnTo>
                  <a:lnTo>
                    <a:pt x="261854" y="22987"/>
                  </a:lnTo>
                  <a:lnTo>
                    <a:pt x="256682" y="15224"/>
                  </a:lnTo>
                  <a:lnTo>
                    <a:pt x="239920" y="4058"/>
                  </a:lnTo>
                  <a:lnTo>
                    <a:pt x="219075" y="0"/>
                  </a:lnTo>
                  <a:close/>
                </a:path>
                <a:path w="272415" h="354329">
                  <a:moveTo>
                    <a:pt x="261015" y="271653"/>
                  </a:moveTo>
                  <a:lnTo>
                    <a:pt x="219075" y="271653"/>
                  </a:lnTo>
                  <a:lnTo>
                    <a:pt x="230221" y="274280"/>
                  </a:lnTo>
                  <a:lnTo>
                    <a:pt x="239760" y="281146"/>
                  </a:lnTo>
                  <a:lnTo>
                    <a:pt x="246417" y="290726"/>
                  </a:lnTo>
                  <a:lnTo>
                    <a:pt x="248919" y="301498"/>
                  </a:lnTo>
                  <a:lnTo>
                    <a:pt x="246417" y="312709"/>
                  </a:lnTo>
                  <a:lnTo>
                    <a:pt x="239760" y="322516"/>
                  </a:lnTo>
                  <a:lnTo>
                    <a:pt x="230221" y="329465"/>
                  </a:lnTo>
                  <a:lnTo>
                    <a:pt x="219075" y="332105"/>
                  </a:lnTo>
                  <a:lnTo>
                    <a:pt x="261517" y="332105"/>
                  </a:lnTo>
                  <a:lnTo>
                    <a:pt x="267848" y="322645"/>
                  </a:lnTo>
                  <a:lnTo>
                    <a:pt x="271906" y="301498"/>
                  </a:lnTo>
                  <a:lnTo>
                    <a:pt x="269404" y="286146"/>
                  </a:lnTo>
                  <a:lnTo>
                    <a:pt x="262747" y="273462"/>
                  </a:lnTo>
                  <a:lnTo>
                    <a:pt x="261015" y="271653"/>
                  </a:lnTo>
                  <a:close/>
                </a:path>
                <a:path w="272415" h="354329">
                  <a:moveTo>
                    <a:pt x="261854" y="22987"/>
                  </a:moveTo>
                  <a:lnTo>
                    <a:pt x="219075" y="22987"/>
                  </a:lnTo>
                  <a:lnTo>
                    <a:pt x="230221" y="24417"/>
                  </a:lnTo>
                  <a:lnTo>
                    <a:pt x="239760" y="29289"/>
                  </a:lnTo>
                  <a:lnTo>
                    <a:pt x="246417" y="38471"/>
                  </a:lnTo>
                  <a:lnTo>
                    <a:pt x="248919" y="52831"/>
                  </a:lnTo>
                  <a:lnTo>
                    <a:pt x="246417" y="62714"/>
                  </a:lnTo>
                  <a:lnTo>
                    <a:pt x="239760" y="69596"/>
                  </a:lnTo>
                  <a:lnTo>
                    <a:pt x="230221" y="73620"/>
                  </a:lnTo>
                  <a:lnTo>
                    <a:pt x="219075" y="74930"/>
                  </a:lnTo>
                  <a:lnTo>
                    <a:pt x="264438" y="74930"/>
                  </a:lnTo>
                  <a:lnTo>
                    <a:pt x="269404" y="65234"/>
                  </a:lnTo>
                  <a:lnTo>
                    <a:pt x="271906" y="52831"/>
                  </a:lnTo>
                  <a:lnTo>
                    <a:pt x="267848" y="31986"/>
                  </a:lnTo>
                  <a:lnTo>
                    <a:pt x="261854" y="2298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6377940" y="2973323"/>
            <a:ext cx="763905" cy="765175"/>
            <a:chOff x="6377940" y="2973323"/>
            <a:chExt cx="763905" cy="765175"/>
          </a:xfrm>
        </p:grpSpPr>
        <p:sp>
          <p:nvSpPr>
            <p:cNvPr id="12" name="object 12"/>
            <p:cNvSpPr/>
            <p:nvPr/>
          </p:nvSpPr>
          <p:spPr>
            <a:xfrm>
              <a:off x="6377940" y="2973323"/>
              <a:ext cx="763905" cy="765175"/>
            </a:xfrm>
            <a:custGeom>
              <a:avLst/>
              <a:gdLst/>
              <a:ahLst/>
              <a:cxnLst/>
              <a:rect l="l" t="t" r="r" b="b"/>
              <a:pathLst>
                <a:path w="763904" h="765175">
                  <a:moveTo>
                    <a:pt x="381762" y="0"/>
                  </a:moveTo>
                  <a:lnTo>
                    <a:pt x="333878" y="2981"/>
                  </a:lnTo>
                  <a:lnTo>
                    <a:pt x="287769" y="11686"/>
                  </a:lnTo>
                  <a:lnTo>
                    <a:pt x="243791" y="25755"/>
                  </a:lnTo>
                  <a:lnTo>
                    <a:pt x="202303" y="44830"/>
                  </a:lnTo>
                  <a:lnTo>
                    <a:pt x="163662" y="68552"/>
                  </a:lnTo>
                  <a:lnTo>
                    <a:pt x="128227" y="96561"/>
                  </a:lnTo>
                  <a:lnTo>
                    <a:pt x="96355" y="128499"/>
                  </a:lnTo>
                  <a:lnTo>
                    <a:pt x="68404" y="164006"/>
                  </a:lnTo>
                  <a:lnTo>
                    <a:pt x="44733" y="202724"/>
                  </a:lnTo>
                  <a:lnTo>
                    <a:pt x="25699" y="244294"/>
                  </a:lnTo>
                  <a:lnTo>
                    <a:pt x="11660" y="288356"/>
                  </a:lnTo>
                  <a:lnTo>
                    <a:pt x="2974" y="334553"/>
                  </a:lnTo>
                  <a:lnTo>
                    <a:pt x="0" y="382524"/>
                  </a:lnTo>
                  <a:lnTo>
                    <a:pt x="2974" y="430494"/>
                  </a:lnTo>
                  <a:lnTo>
                    <a:pt x="11660" y="476691"/>
                  </a:lnTo>
                  <a:lnTo>
                    <a:pt x="25699" y="520753"/>
                  </a:lnTo>
                  <a:lnTo>
                    <a:pt x="44733" y="562323"/>
                  </a:lnTo>
                  <a:lnTo>
                    <a:pt x="68404" y="601041"/>
                  </a:lnTo>
                  <a:lnTo>
                    <a:pt x="96355" y="636548"/>
                  </a:lnTo>
                  <a:lnTo>
                    <a:pt x="128227" y="668486"/>
                  </a:lnTo>
                  <a:lnTo>
                    <a:pt x="163662" y="696495"/>
                  </a:lnTo>
                  <a:lnTo>
                    <a:pt x="202303" y="720217"/>
                  </a:lnTo>
                  <a:lnTo>
                    <a:pt x="243791" y="739292"/>
                  </a:lnTo>
                  <a:lnTo>
                    <a:pt x="287769" y="753361"/>
                  </a:lnTo>
                  <a:lnTo>
                    <a:pt x="333878" y="762066"/>
                  </a:lnTo>
                  <a:lnTo>
                    <a:pt x="381762" y="765048"/>
                  </a:lnTo>
                  <a:lnTo>
                    <a:pt x="429645" y="762066"/>
                  </a:lnTo>
                  <a:lnTo>
                    <a:pt x="475754" y="753361"/>
                  </a:lnTo>
                  <a:lnTo>
                    <a:pt x="519732" y="739292"/>
                  </a:lnTo>
                  <a:lnTo>
                    <a:pt x="561220" y="720217"/>
                  </a:lnTo>
                  <a:lnTo>
                    <a:pt x="599861" y="696495"/>
                  </a:lnTo>
                  <a:lnTo>
                    <a:pt x="635296" y="668486"/>
                  </a:lnTo>
                  <a:lnTo>
                    <a:pt x="667168" y="636548"/>
                  </a:lnTo>
                  <a:lnTo>
                    <a:pt x="695119" y="601041"/>
                  </a:lnTo>
                  <a:lnTo>
                    <a:pt x="718790" y="562323"/>
                  </a:lnTo>
                  <a:lnTo>
                    <a:pt x="737824" y="520753"/>
                  </a:lnTo>
                  <a:lnTo>
                    <a:pt x="751863" y="476691"/>
                  </a:lnTo>
                  <a:lnTo>
                    <a:pt x="760549" y="430494"/>
                  </a:lnTo>
                  <a:lnTo>
                    <a:pt x="763524" y="382524"/>
                  </a:lnTo>
                  <a:lnTo>
                    <a:pt x="760549" y="334553"/>
                  </a:lnTo>
                  <a:lnTo>
                    <a:pt x="751863" y="288356"/>
                  </a:lnTo>
                  <a:lnTo>
                    <a:pt x="737824" y="244294"/>
                  </a:lnTo>
                  <a:lnTo>
                    <a:pt x="718790" y="202724"/>
                  </a:lnTo>
                  <a:lnTo>
                    <a:pt x="695119" y="164006"/>
                  </a:lnTo>
                  <a:lnTo>
                    <a:pt x="667168" y="128499"/>
                  </a:lnTo>
                  <a:lnTo>
                    <a:pt x="635296" y="96561"/>
                  </a:lnTo>
                  <a:lnTo>
                    <a:pt x="599861" y="68552"/>
                  </a:lnTo>
                  <a:lnTo>
                    <a:pt x="561220" y="44830"/>
                  </a:lnTo>
                  <a:lnTo>
                    <a:pt x="519732" y="25755"/>
                  </a:lnTo>
                  <a:lnTo>
                    <a:pt x="475754" y="11686"/>
                  </a:lnTo>
                  <a:lnTo>
                    <a:pt x="429645" y="2981"/>
                  </a:lnTo>
                  <a:lnTo>
                    <a:pt x="381762" y="0"/>
                  </a:lnTo>
                  <a:close/>
                </a:path>
              </a:pathLst>
            </a:custGeom>
            <a:solidFill>
              <a:srgbClr val="9BBA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94348" y="3221735"/>
              <a:ext cx="332105" cy="266065"/>
            </a:xfrm>
            <a:custGeom>
              <a:avLst/>
              <a:gdLst/>
              <a:ahLst/>
              <a:cxnLst/>
              <a:rect l="l" t="t" r="r" b="b"/>
              <a:pathLst>
                <a:path w="332104" h="266064">
                  <a:moveTo>
                    <a:pt x="296163" y="0"/>
                  </a:moveTo>
                  <a:lnTo>
                    <a:pt x="35432" y="0"/>
                  </a:lnTo>
                  <a:lnTo>
                    <a:pt x="19716" y="2137"/>
                  </a:lnTo>
                  <a:lnTo>
                    <a:pt x="8667" y="8143"/>
                  </a:lnTo>
                  <a:lnTo>
                    <a:pt x="2143" y="17412"/>
                  </a:lnTo>
                  <a:lnTo>
                    <a:pt x="0" y="29337"/>
                  </a:lnTo>
                  <a:lnTo>
                    <a:pt x="0" y="230631"/>
                  </a:lnTo>
                  <a:lnTo>
                    <a:pt x="2143" y="243776"/>
                  </a:lnTo>
                  <a:lnTo>
                    <a:pt x="8667" y="255111"/>
                  </a:lnTo>
                  <a:lnTo>
                    <a:pt x="19716" y="263064"/>
                  </a:lnTo>
                  <a:lnTo>
                    <a:pt x="35432" y="266064"/>
                  </a:lnTo>
                  <a:lnTo>
                    <a:pt x="296163" y="266064"/>
                  </a:lnTo>
                  <a:lnTo>
                    <a:pt x="309308" y="263064"/>
                  </a:lnTo>
                  <a:lnTo>
                    <a:pt x="320643" y="255111"/>
                  </a:lnTo>
                  <a:lnTo>
                    <a:pt x="328596" y="243776"/>
                  </a:lnTo>
                  <a:lnTo>
                    <a:pt x="331597" y="230631"/>
                  </a:lnTo>
                  <a:lnTo>
                    <a:pt x="35432" y="230631"/>
                  </a:lnTo>
                  <a:lnTo>
                    <a:pt x="35432" y="29337"/>
                  </a:lnTo>
                  <a:lnTo>
                    <a:pt x="331597" y="29337"/>
                  </a:lnTo>
                  <a:lnTo>
                    <a:pt x="328596" y="17412"/>
                  </a:lnTo>
                  <a:lnTo>
                    <a:pt x="320643" y="8143"/>
                  </a:lnTo>
                  <a:lnTo>
                    <a:pt x="309308" y="2137"/>
                  </a:lnTo>
                  <a:lnTo>
                    <a:pt x="296163" y="0"/>
                  </a:lnTo>
                  <a:close/>
                </a:path>
                <a:path w="332104" h="266064">
                  <a:moveTo>
                    <a:pt x="331597" y="29337"/>
                  </a:moveTo>
                  <a:lnTo>
                    <a:pt x="296163" y="29337"/>
                  </a:lnTo>
                  <a:lnTo>
                    <a:pt x="296163" y="230631"/>
                  </a:lnTo>
                  <a:lnTo>
                    <a:pt x="331597" y="230631"/>
                  </a:lnTo>
                  <a:lnTo>
                    <a:pt x="331597" y="29337"/>
                  </a:lnTo>
                  <a:close/>
                </a:path>
                <a:path w="332104" h="266064">
                  <a:moveTo>
                    <a:pt x="148462" y="165988"/>
                  </a:moveTo>
                  <a:lnTo>
                    <a:pt x="64897" y="165988"/>
                  </a:lnTo>
                  <a:lnTo>
                    <a:pt x="64897" y="195325"/>
                  </a:lnTo>
                  <a:lnTo>
                    <a:pt x="148462" y="195325"/>
                  </a:lnTo>
                  <a:lnTo>
                    <a:pt x="148462" y="165988"/>
                  </a:lnTo>
                  <a:close/>
                </a:path>
                <a:path w="332104" h="266064">
                  <a:moveTo>
                    <a:pt x="224662" y="65277"/>
                  </a:moveTo>
                  <a:lnTo>
                    <a:pt x="210147" y="68367"/>
                  </a:lnTo>
                  <a:lnTo>
                    <a:pt x="201120" y="76469"/>
                  </a:lnTo>
                  <a:lnTo>
                    <a:pt x="196498" y="87834"/>
                  </a:lnTo>
                  <a:lnTo>
                    <a:pt x="195199" y="100711"/>
                  </a:lnTo>
                  <a:lnTo>
                    <a:pt x="198016" y="119153"/>
                  </a:lnTo>
                  <a:lnTo>
                    <a:pt x="204215" y="131857"/>
                  </a:lnTo>
                  <a:lnTo>
                    <a:pt x="210415" y="142323"/>
                  </a:lnTo>
                  <a:lnTo>
                    <a:pt x="213232" y="154050"/>
                  </a:lnTo>
                  <a:lnTo>
                    <a:pt x="208629" y="161786"/>
                  </a:lnTo>
                  <a:lnTo>
                    <a:pt x="198500" y="167163"/>
                  </a:lnTo>
                  <a:lnTo>
                    <a:pt x="188372" y="170303"/>
                  </a:lnTo>
                  <a:lnTo>
                    <a:pt x="183769" y="171323"/>
                  </a:lnTo>
                  <a:lnTo>
                    <a:pt x="183769" y="195325"/>
                  </a:lnTo>
                  <a:lnTo>
                    <a:pt x="266065" y="195325"/>
                  </a:lnTo>
                  <a:lnTo>
                    <a:pt x="266065" y="171323"/>
                  </a:lnTo>
                  <a:lnTo>
                    <a:pt x="260096" y="171323"/>
                  </a:lnTo>
                  <a:lnTo>
                    <a:pt x="246512" y="168052"/>
                  </a:lnTo>
                  <a:lnTo>
                    <a:pt x="239537" y="165163"/>
                  </a:lnTo>
                  <a:lnTo>
                    <a:pt x="236968" y="161036"/>
                  </a:lnTo>
                  <a:lnTo>
                    <a:pt x="236600" y="154050"/>
                  </a:lnTo>
                  <a:lnTo>
                    <a:pt x="239418" y="142323"/>
                  </a:lnTo>
                  <a:lnTo>
                    <a:pt x="245617" y="131857"/>
                  </a:lnTo>
                  <a:lnTo>
                    <a:pt x="251817" y="119153"/>
                  </a:lnTo>
                  <a:lnTo>
                    <a:pt x="254634" y="100711"/>
                  </a:lnTo>
                  <a:lnTo>
                    <a:pt x="253327" y="87834"/>
                  </a:lnTo>
                  <a:lnTo>
                    <a:pt x="248650" y="76469"/>
                  </a:lnTo>
                  <a:lnTo>
                    <a:pt x="239472" y="68367"/>
                  </a:lnTo>
                  <a:lnTo>
                    <a:pt x="224662" y="65277"/>
                  </a:lnTo>
                  <a:close/>
                </a:path>
                <a:path w="332104" h="266064">
                  <a:moveTo>
                    <a:pt x="148462" y="118617"/>
                  </a:moveTo>
                  <a:lnTo>
                    <a:pt x="64897" y="118617"/>
                  </a:lnTo>
                  <a:lnTo>
                    <a:pt x="64897" y="147954"/>
                  </a:lnTo>
                  <a:lnTo>
                    <a:pt x="148462" y="147954"/>
                  </a:lnTo>
                  <a:lnTo>
                    <a:pt x="148462" y="118617"/>
                  </a:lnTo>
                  <a:close/>
                </a:path>
                <a:path w="332104" h="266064">
                  <a:moveTo>
                    <a:pt x="148462" y="65277"/>
                  </a:moveTo>
                  <a:lnTo>
                    <a:pt x="64897" y="65277"/>
                  </a:lnTo>
                  <a:lnTo>
                    <a:pt x="64897" y="95376"/>
                  </a:lnTo>
                  <a:lnTo>
                    <a:pt x="148462" y="95376"/>
                  </a:lnTo>
                  <a:lnTo>
                    <a:pt x="148462" y="6527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6377940" y="3864864"/>
            <a:ext cx="763905" cy="765175"/>
            <a:chOff x="6377940" y="3864864"/>
            <a:chExt cx="763905" cy="765175"/>
          </a:xfrm>
        </p:grpSpPr>
        <p:sp>
          <p:nvSpPr>
            <p:cNvPr id="15" name="object 15"/>
            <p:cNvSpPr/>
            <p:nvPr/>
          </p:nvSpPr>
          <p:spPr>
            <a:xfrm>
              <a:off x="6377940" y="3864864"/>
              <a:ext cx="763905" cy="765175"/>
            </a:xfrm>
            <a:custGeom>
              <a:avLst/>
              <a:gdLst/>
              <a:ahLst/>
              <a:cxnLst/>
              <a:rect l="l" t="t" r="r" b="b"/>
              <a:pathLst>
                <a:path w="763904" h="765175">
                  <a:moveTo>
                    <a:pt x="381762" y="0"/>
                  </a:moveTo>
                  <a:lnTo>
                    <a:pt x="333878" y="2981"/>
                  </a:lnTo>
                  <a:lnTo>
                    <a:pt x="287769" y="11686"/>
                  </a:lnTo>
                  <a:lnTo>
                    <a:pt x="243791" y="25755"/>
                  </a:lnTo>
                  <a:lnTo>
                    <a:pt x="202303" y="44830"/>
                  </a:lnTo>
                  <a:lnTo>
                    <a:pt x="163662" y="68552"/>
                  </a:lnTo>
                  <a:lnTo>
                    <a:pt x="128227" y="96561"/>
                  </a:lnTo>
                  <a:lnTo>
                    <a:pt x="96355" y="128499"/>
                  </a:lnTo>
                  <a:lnTo>
                    <a:pt x="68404" y="164006"/>
                  </a:lnTo>
                  <a:lnTo>
                    <a:pt x="44733" y="202724"/>
                  </a:lnTo>
                  <a:lnTo>
                    <a:pt x="25699" y="244294"/>
                  </a:lnTo>
                  <a:lnTo>
                    <a:pt x="11660" y="288356"/>
                  </a:lnTo>
                  <a:lnTo>
                    <a:pt x="2974" y="334553"/>
                  </a:lnTo>
                  <a:lnTo>
                    <a:pt x="0" y="382524"/>
                  </a:lnTo>
                  <a:lnTo>
                    <a:pt x="2974" y="430494"/>
                  </a:lnTo>
                  <a:lnTo>
                    <a:pt x="11660" y="476691"/>
                  </a:lnTo>
                  <a:lnTo>
                    <a:pt x="25699" y="520753"/>
                  </a:lnTo>
                  <a:lnTo>
                    <a:pt x="44733" y="562323"/>
                  </a:lnTo>
                  <a:lnTo>
                    <a:pt x="68404" y="601041"/>
                  </a:lnTo>
                  <a:lnTo>
                    <a:pt x="96355" y="636548"/>
                  </a:lnTo>
                  <a:lnTo>
                    <a:pt x="128227" y="668486"/>
                  </a:lnTo>
                  <a:lnTo>
                    <a:pt x="163662" y="696495"/>
                  </a:lnTo>
                  <a:lnTo>
                    <a:pt x="202303" y="720217"/>
                  </a:lnTo>
                  <a:lnTo>
                    <a:pt x="243791" y="739292"/>
                  </a:lnTo>
                  <a:lnTo>
                    <a:pt x="287769" y="753361"/>
                  </a:lnTo>
                  <a:lnTo>
                    <a:pt x="333878" y="762066"/>
                  </a:lnTo>
                  <a:lnTo>
                    <a:pt x="381762" y="765048"/>
                  </a:lnTo>
                  <a:lnTo>
                    <a:pt x="429645" y="762066"/>
                  </a:lnTo>
                  <a:lnTo>
                    <a:pt x="475754" y="753361"/>
                  </a:lnTo>
                  <a:lnTo>
                    <a:pt x="519732" y="739292"/>
                  </a:lnTo>
                  <a:lnTo>
                    <a:pt x="561220" y="720217"/>
                  </a:lnTo>
                  <a:lnTo>
                    <a:pt x="599861" y="696495"/>
                  </a:lnTo>
                  <a:lnTo>
                    <a:pt x="635296" y="668486"/>
                  </a:lnTo>
                  <a:lnTo>
                    <a:pt x="667168" y="636548"/>
                  </a:lnTo>
                  <a:lnTo>
                    <a:pt x="695119" y="601041"/>
                  </a:lnTo>
                  <a:lnTo>
                    <a:pt x="718790" y="562323"/>
                  </a:lnTo>
                  <a:lnTo>
                    <a:pt x="737824" y="520753"/>
                  </a:lnTo>
                  <a:lnTo>
                    <a:pt x="751863" y="476691"/>
                  </a:lnTo>
                  <a:lnTo>
                    <a:pt x="760549" y="430494"/>
                  </a:lnTo>
                  <a:lnTo>
                    <a:pt x="763524" y="382524"/>
                  </a:lnTo>
                  <a:lnTo>
                    <a:pt x="760549" y="334553"/>
                  </a:lnTo>
                  <a:lnTo>
                    <a:pt x="751863" y="288356"/>
                  </a:lnTo>
                  <a:lnTo>
                    <a:pt x="737824" y="244294"/>
                  </a:lnTo>
                  <a:lnTo>
                    <a:pt x="718790" y="202724"/>
                  </a:lnTo>
                  <a:lnTo>
                    <a:pt x="695119" y="164006"/>
                  </a:lnTo>
                  <a:lnTo>
                    <a:pt x="667168" y="128499"/>
                  </a:lnTo>
                  <a:lnTo>
                    <a:pt x="635296" y="96561"/>
                  </a:lnTo>
                  <a:lnTo>
                    <a:pt x="599861" y="68552"/>
                  </a:lnTo>
                  <a:lnTo>
                    <a:pt x="561220" y="44830"/>
                  </a:lnTo>
                  <a:lnTo>
                    <a:pt x="519732" y="25755"/>
                  </a:lnTo>
                  <a:lnTo>
                    <a:pt x="475754" y="11686"/>
                  </a:lnTo>
                  <a:lnTo>
                    <a:pt x="429645" y="2981"/>
                  </a:lnTo>
                  <a:lnTo>
                    <a:pt x="381762" y="0"/>
                  </a:lnTo>
                  <a:close/>
                </a:path>
              </a:pathLst>
            </a:custGeom>
            <a:solidFill>
              <a:srgbClr val="F19B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582156" y="4053840"/>
              <a:ext cx="357505" cy="340995"/>
            </a:xfrm>
            <a:custGeom>
              <a:avLst/>
              <a:gdLst/>
              <a:ahLst/>
              <a:cxnLst/>
              <a:rect l="l" t="t" r="r" b="b"/>
              <a:pathLst>
                <a:path w="357504" h="340995">
                  <a:moveTo>
                    <a:pt x="254762" y="101727"/>
                  </a:moveTo>
                  <a:lnTo>
                    <a:pt x="102489" y="101727"/>
                  </a:lnTo>
                  <a:lnTo>
                    <a:pt x="102489" y="116332"/>
                  </a:lnTo>
                  <a:lnTo>
                    <a:pt x="104691" y="133881"/>
                  </a:lnTo>
                  <a:lnTo>
                    <a:pt x="109537" y="140525"/>
                  </a:lnTo>
                  <a:lnTo>
                    <a:pt x="114383" y="143549"/>
                  </a:lnTo>
                  <a:lnTo>
                    <a:pt x="122807" y="168989"/>
                  </a:lnTo>
                  <a:lnTo>
                    <a:pt x="129682" y="178212"/>
                  </a:lnTo>
                  <a:lnTo>
                    <a:pt x="135249" y="183673"/>
                  </a:lnTo>
                  <a:lnTo>
                    <a:pt x="137541" y="191135"/>
                  </a:lnTo>
                  <a:lnTo>
                    <a:pt x="124523" y="230235"/>
                  </a:lnTo>
                  <a:lnTo>
                    <a:pt x="75311" y="258953"/>
                  </a:lnTo>
                  <a:lnTo>
                    <a:pt x="43237" y="270307"/>
                  </a:lnTo>
                  <a:lnTo>
                    <a:pt x="19605" y="282829"/>
                  </a:lnTo>
                  <a:lnTo>
                    <a:pt x="4998" y="295350"/>
                  </a:lnTo>
                  <a:lnTo>
                    <a:pt x="0" y="306705"/>
                  </a:lnTo>
                  <a:lnTo>
                    <a:pt x="0" y="340614"/>
                  </a:lnTo>
                  <a:lnTo>
                    <a:pt x="357377" y="340614"/>
                  </a:lnTo>
                  <a:lnTo>
                    <a:pt x="357377" y="306705"/>
                  </a:lnTo>
                  <a:lnTo>
                    <a:pt x="352379" y="295350"/>
                  </a:lnTo>
                  <a:lnTo>
                    <a:pt x="337772" y="282829"/>
                  </a:lnTo>
                  <a:lnTo>
                    <a:pt x="314140" y="270307"/>
                  </a:lnTo>
                  <a:lnTo>
                    <a:pt x="282067" y="258953"/>
                  </a:lnTo>
                  <a:lnTo>
                    <a:pt x="252102" y="244659"/>
                  </a:lnTo>
                  <a:lnTo>
                    <a:pt x="233235" y="230235"/>
                  </a:lnTo>
                  <a:lnTo>
                    <a:pt x="223416" y="213215"/>
                  </a:lnTo>
                  <a:lnTo>
                    <a:pt x="220599" y="191135"/>
                  </a:lnTo>
                  <a:lnTo>
                    <a:pt x="222771" y="183673"/>
                  </a:lnTo>
                  <a:lnTo>
                    <a:pt x="228076" y="178212"/>
                  </a:lnTo>
                  <a:lnTo>
                    <a:pt x="234690" y="168989"/>
                  </a:lnTo>
                  <a:lnTo>
                    <a:pt x="242974" y="143549"/>
                  </a:lnTo>
                  <a:lnTo>
                    <a:pt x="247776" y="140525"/>
                  </a:lnTo>
                  <a:lnTo>
                    <a:pt x="252579" y="133881"/>
                  </a:lnTo>
                  <a:lnTo>
                    <a:pt x="254762" y="116332"/>
                  </a:lnTo>
                  <a:lnTo>
                    <a:pt x="254762" y="101727"/>
                  </a:lnTo>
                  <a:close/>
                </a:path>
                <a:path w="357504" h="340995">
                  <a:moveTo>
                    <a:pt x="178689" y="0"/>
                  </a:moveTo>
                  <a:lnTo>
                    <a:pt x="137636" y="7667"/>
                  </a:lnTo>
                  <a:lnTo>
                    <a:pt x="114680" y="26098"/>
                  </a:lnTo>
                  <a:lnTo>
                    <a:pt x="104679" y="48434"/>
                  </a:lnTo>
                  <a:lnTo>
                    <a:pt x="102489" y="67818"/>
                  </a:lnTo>
                  <a:lnTo>
                    <a:pt x="103600" y="78956"/>
                  </a:lnTo>
                  <a:lnTo>
                    <a:pt x="106045" y="89963"/>
                  </a:lnTo>
                  <a:lnTo>
                    <a:pt x="108489" y="98375"/>
                  </a:lnTo>
                  <a:lnTo>
                    <a:pt x="109600" y="101727"/>
                  </a:lnTo>
                  <a:lnTo>
                    <a:pt x="247776" y="101727"/>
                  </a:lnTo>
                  <a:lnTo>
                    <a:pt x="251815" y="89910"/>
                  </a:lnTo>
                  <a:lnTo>
                    <a:pt x="253888" y="82438"/>
                  </a:lnTo>
                  <a:lnTo>
                    <a:pt x="254652" y="76134"/>
                  </a:lnTo>
                  <a:lnTo>
                    <a:pt x="254762" y="67818"/>
                  </a:lnTo>
                  <a:lnTo>
                    <a:pt x="252591" y="48434"/>
                  </a:lnTo>
                  <a:lnTo>
                    <a:pt x="242633" y="26098"/>
                  </a:lnTo>
                  <a:lnTo>
                    <a:pt x="219721" y="7667"/>
                  </a:lnTo>
                  <a:lnTo>
                    <a:pt x="17868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2039111" y="4733544"/>
            <a:ext cx="337820" cy="444500"/>
            <a:chOff x="2039111" y="4733544"/>
            <a:chExt cx="337820" cy="444500"/>
          </a:xfrm>
        </p:grpSpPr>
        <p:sp>
          <p:nvSpPr>
            <p:cNvPr id="18" name="object 18"/>
            <p:cNvSpPr/>
            <p:nvPr/>
          </p:nvSpPr>
          <p:spPr>
            <a:xfrm>
              <a:off x="2039112" y="4767071"/>
              <a:ext cx="284480" cy="410845"/>
            </a:xfrm>
            <a:custGeom>
              <a:avLst/>
              <a:gdLst/>
              <a:ahLst/>
              <a:cxnLst/>
              <a:rect l="l" t="t" r="r" b="b"/>
              <a:pathLst>
                <a:path w="284480" h="410845">
                  <a:moveTo>
                    <a:pt x="23495" y="399415"/>
                  </a:moveTo>
                  <a:lnTo>
                    <a:pt x="20574" y="393700"/>
                  </a:lnTo>
                  <a:lnTo>
                    <a:pt x="12192" y="387096"/>
                  </a:lnTo>
                  <a:lnTo>
                    <a:pt x="2794" y="387096"/>
                  </a:lnTo>
                  <a:lnTo>
                    <a:pt x="2794" y="390906"/>
                  </a:lnTo>
                  <a:lnTo>
                    <a:pt x="0" y="407924"/>
                  </a:lnTo>
                  <a:lnTo>
                    <a:pt x="2794" y="410718"/>
                  </a:lnTo>
                  <a:lnTo>
                    <a:pt x="5613" y="410184"/>
                  </a:lnTo>
                  <a:lnTo>
                    <a:pt x="19024" y="401599"/>
                  </a:lnTo>
                  <a:lnTo>
                    <a:pt x="23495" y="399415"/>
                  </a:lnTo>
                  <a:close/>
                </a:path>
                <a:path w="284480" h="410845">
                  <a:moveTo>
                    <a:pt x="242951" y="13970"/>
                  </a:moveTo>
                  <a:lnTo>
                    <a:pt x="226060" y="0"/>
                  </a:lnTo>
                  <a:lnTo>
                    <a:pt x="16764" y="292989"/>
                  </a:lnTo>
                  <a:lnTo>
                    <a:pt x="25146" y="298577"/>
                  </a:lnTo>
                  <a:lnTo>
                    <a:pt x="27940" y="304165"/>
                  </a:lnTo>
                  <a:lnTo>
                    <a:pt x="30734" y="304165"/>
                  </a:lnTo>
                  <a:lnTo>
                    <a:pt x="30734" y="306959"/>
                  </a:lnTo>
                  <a:lnTo>
                    <a:pt x="33528" y="306959"/>
                  </a:lnTo>
                  <a:lnTo>
                    <a:pt x="242951" y="13970"/>
                  </a:lnTo>
                  <a:close/>
                </a:path>
                <a:path w="284480" h="410845">
                  <a:moveTo>
                    <a:pt x="284099" y="40132"/>
                  </a:moveTo>
                  <a:lnTo>
                    <a:pt x="264287" y="28956"/>
                  </a:lnTo>
                  <a:lnTo>
                    <a:pt x="53340" y="321945"/>
                  </a:lnTo>
                  <a:lnTo>
                    <a:pt x="56134" y="321945"/>
                  </a:lnTo>
                  <a:lnTo>
                    <a:pt x="58928" y="324739"/>
                  </a:lnTo>
                  <a:lnTo>
                    <a:pt x="70231" y="333121"/>
                  </a:lnTo>
                  <a:lnTo>
                    <a:pt x="73152" y="335915"/>
                  </a:lnTo>
                  <a:lnTo>
                    <a:pt x="284099" y="40132"/>
                  </a:lnTo>
                  <a:close/>
                </a:path>
              </a:pathLst>
            </a:custGeom>
            <a:solidFill>
              <a:srgbClr val="FBB4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285999" y="4733544"/>
              <a:ext cx="90424" cy="7683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125979" y="4820412"/>
              <a:ext cx="224790" cy="304165"/>
            </a:xfrm>
            <a:custGeom>
              <a:avLst/>
              <a:gdLst/>
              <a:ahLst/>
              <a:cxnLst/>
              <a:rect l="l" t="t" r="r" b="b"/>
              <a:pathLst>
                <a:path w="224789" h="304164">
                  <a:moveTo>
                    <a:pt x="210693" y="0"/>
                  </a:moveTo>
                  <a:lnTo>
                    <a:pt x="0" y="295401"/>
                  </a:lnTo>
                  <a:lnTo>
                    <a:pt x="5587" y="295401"/>
                  </a:lnTo>
                  <a:lnTo>
                    <a:pt x="5587" y="298195"/>
                  </a:lnTo>
                  <a:lnTo>
                    <a:pt x="8381" y="298195"/>
                  </a:lnTo>
                  <a:lnTo>
                    <a:pt x="16763" y="303911"/>
                  </a:lnTo>
                  <a:lnTo>
                    <a:pt x="224662" y="11302"/>
                  </a:lnTo>
                  <a:lnTo>
                    <a:pt x="210693" y="0"/>
                  </a:lnTo>
                  <a:close/>
                </a:path>
              </a:pathLst>
            </a:custGeom>
            <a:solidFill>
              <a:srgbClr val="FBB4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048255" y="5084064"/>
              <a:ext cx="76835" cy="7683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1573570" y="1345311"/>
            <a:ext cx="3844290" cy="4260215"/>
            <a:chOff x="1573570" y="1345311"/>
            <a:chExt cx="3844290" cy="4260215"/>
          </a:xfrm>
        </p:grpSpPr>
        <p:sp>
          <p:nvSpPr>
            <p:cNvPr id="23" name="object 23"/>
            <p:cNvSpPr/>
            <p:nvPr/>
          </p:nvSpPr>
          <p:spPr>
            <a:xfrm>
              <a:off x="2014505" y="3298205"/>
              <a:ext cx="594995" cy="628015"/>
            </a:xfrm>
            <a:custGeom>
              <a:avLst/>
              <a:gdLst/>
              <a:ahLst/>
              <a:cxnLst/>
              <a:rect l="l" t="t" r="r" b="b"/>
              <a:pathLst>
                <a:path w="594994" h="628014">
                  <a:moveTo>
                    <a:pt x="283622" y="0"/>
                  </a:moveTo>
                  <a:lnTo>
                    <a:pt x="13684" y="190230"/>
                  </a:lnTo>
                  <a:lnTo>
                    <a:pt x="0" y="213121"/>
                  </a:lnTo>
                  <a:lnTo>
                    <a:pt x="682" y="226377"/>
                  </a:lnTo>
                  <a:lnTo>
                    <a:pt x="6699" y="238871"/>
                  </a:lnTo>
                  <a:lnTo>
                    <a:pt x="288893" y="614537"/>
                  </a:lnTo>
                  <a:lnTo>
                    <a:pt x="298878" y="623327"/>
                  </a:lnTo>
                  <a:lnTo>
                    <a:pt x="311245" y="627427"/>
                  </a:lnTo>
                  <a:lnTo>
                    <a:pt x="324469" y="626574"/>
                  </a:lnTo>
                  <a:lnTo>
                    <a:pt x="337026" y="620506"/>
                  </a:lnTo>
                  <a:lnTo>
                    <a:pt x="581882" y="436610"/>
                  </a:lnTo>
                  <a:lnTo>
                    <a:pt x="590702" y="426638"/>
                  </a:lnTo>
                  <a:lnTo>
                    <a:pt x="594915" y="414369"/>
                  </a:lnTo>
                  <a:lnTo>
                    <a:pt x="594294" y="401409"/>
                  </a:lnTo>
                  <a:lnTo>
                    <a:pt x="588613" y="389366"/>
                  </a:lnTo>
                  <a:lnTo>
                    <a:pt x="306419" y="13700"/>
                  </a:lnTo>
                  <a:lnTo>
                    <a:pt x="296080" y="4439"/>
                  </a:lnTo>
                  <a:lnTo>
                    <a:pt x="283622" y="0"/>
                  </a:lnTo>
                  <a:close/>
                </a:path>
              </a:pathLst>
            </a:custGeom>
            <a:solidFill>
              <a:srgbClr val="2C35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037841" y="3321050"/>
              <a:ext cx="539115" cy="569595"/>
            </a:xfrm>
            <a:custGeom>
              <a:avLst/>
              <a:gdLst/>
              <a:ahLst/>
              <a:cxnLst/>
              <a:rect l="l" t="t" r="r" b="b"/>
              <a:pathLst>
                <a:path w="539114" h="569595">
                  <a:moveTo>
                    <a:pt x="255524" y="0"/>
                  </a:moveTo>
                  <a:lnTo>
                    <a:pt x="0" y="191897"/>
                  </a:lnTo>
                  <a:lnTo>
                    <a:pt x="283463" y="569341"/>
                  </a:lnTo>
                  <a:lnTo>
                    <a:pt x="538988" y="377317"/>
                  </a:lnTo>
                  <a:lnTo>
                    <a:pt x="2555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322068" y="3458590"/>
              <a:ext cx="234950" cy="410209"/>
            </a:xfrm>
            <a:custGeom>
              <a:avLst/>
              <a:gdLst/>
              <a:ahLst/>
              <a:cxnLst/>
              <a:rect l="l" t="t" r="r" b="b"/>
              <a:pathLst>
                <a:path w="234950" h="410210">
                  <a:moveTo>
                    <a:pt x="55499" y="0"/>
                  </a:moveTo>
                  <a:lnTo>
                    <a:pt x="51434" y="3048"/>
                  </a:lnTo>
                  <a:lnTo>
                    <a:pt x="50926" y="5969"/>
                  </a:lnTo>
                  <a:lnTo>
                    <a:pt x="223265" y="235331"/>
                  </a:lnTo>
                  <a:lnTo>
                    <a:pt x="381" y="402844"/>
                  </a:lnTo>
                  <a:lnTo>
                    <a:pt x="0" y="405638"/>
                  </a:lnTo>
                  <a:lnTo>
                    <a:pt x="3048" y="409702"/>
                  </a:lnTo>
                  <a:lnTo>
                    <a:pt x="5968" y="410083"/>
                  </a:lnTo>
                  <a:lnTo>
                    <a:pt x="234569" y="238379"/>
                  </a:lnTo>
                  <a:lnTo>
                    <a:pt x="234950" y="235585"/>
                  </a:lnTo>
                  <a:lnTo>
                    <a:pt x="58293" y="381"/>
                  </a:lnTo>
                  <a:close/>
                </a:path>
              </a:pathLst>
            </a:custGeom>
            <a:solidFill>
              <a:srgbClr val="BBBB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088515" y="3391408"/>
              <a:ext cx="408051" cy="45123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729483" y="1737360"/>
              <a:ext cx="102108" cy="10515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784347" y="1821180"/>
              <a:ext cx="365760" cy="365760"/>
            </a:xfrm>
            <a:custGeom>
              <a:avLst/>
              <a:gdLst/>
              <a:ahLst/>
              <a:cxnLst/>
              <a:rect l="l" t="t" r="r" b="b"/>
              <a:pathLst>
                <a:path w="365760" h="365760">
                  <a:moveTo>
                    <a:pt x="47243" y="0"/>
                  </a:moveTo>
                  <a:lnTo>
                    <a:pt x="3175" y="44196"/>
                  </a:lnTo>
                  <a:lnTo>
                    <a:pt x="0" y="48895"/>
                  </a:lnTo>
                  <a:lnTo>
                    <a:pt x="0" y="55118"/>
                  </a:lnTo>
                  <a:lnTo>
                    <a:pt x="310641" y="365760"/>
                  </a:lnTo>
                  <a:lnTo>
                    <a:pt x="316864" y="365760"/>
                  </a:lnTo>
                  <a:lnTo>
                    <a:pt x="365759" y="316865"/>
                  </a:lnTo>
                  <a:close/>
                </a:path>
              </a:pathLst>
            </a:custGeom>
            <a:solidFill>
              <a:srgbClr val="000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746247" y="1716024"/>
              <a:ext cx="109727" cy="10515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831591" y="1769363"/>
              <a:ext cx="368935" cy="368935"/>
            </a:xfrm>
            <a:custGeom>
              <a:avLst/>
              <a:gdLst/>
              <a:ahLst/>
              <a:cxnLst/>
              <a:rect l="l" t="t" r="r" b="b"/>
              <a:pathLst>
                <a:path w="368935" h="368935">
                  <a:moveTo>
                    <a:pt x="58293" y="0"/>
                  </a:moveTo>
                  <a:lnTo>
                    <a:pt x="52069" y="0"/>
                  </a:lnTo>
                  <a:lnTo>
                    <a:pt x="47243" y="4699"/>
                  </a:lnTo>
                  <a:lnTo>
                    <a:pt x="0" y="52070"/>
                  </a:lnTo>
                  <a:lnTo>
                    <a:pt x="318388" y="368808"/>
                  </a:lnTo>
                  <a:lnTo>
                    <a:pt x="368807" y="318388"/>
                  </a:lnTo>
                  <a:lnTo>
                    <a:pt x="368807" y="310514"/>
                  </a:lnTo>
                  <a:lnTo>
                    <a:pt x="58293" y="0"/>
                  </a:lnTo>
                  <a:close/>
                </a:path>
              </a:pathLst>
            </a:custGeom>
            <a:solidFill>
              <a:srgbClr val="3337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355722" y="1345311"/>
              <a:ext cx="490220" cy="490855"/>
            </a:xfrm>
            <a:custGeom>
              <a:avLst/>
              <a:gdLst/>
              <a:ahLst/>
              <a:cxnLst/>
              <a:rect l="l" t="t" r="r" b="b"/>
              <a:pathLst>
                <a:path w="490219" h="490855">
                  <a:moveTo>
                    <a:pt x="244983" y="0"/>
                  </a:moveTo>
                  <a:lnTo>
                    <a:pt x="198323" y="4500"/>
                  </a:lnTo>
                  <a:lnTo>
                    <a:pt x="153031" y="18002"/>
                  </a:lnTo>
                  <a:lnTo>
                    <a:pt x="110470" y="40505"/>
                  </a:lnTo>
                  <a:lnTo>
                    <a:pt x="72009" y="72009"/>
                  </a:lnTo>
                  <a:lnTo>
                    <a:pt x="40505" y="110536"/>
                  </a:lnTo>
                  <a:lnTo>
                    <a:pt x="18002" y="153271"/>
                  </a:lnTo>
                  <a:lnTo>
                    <a:pt x="4500" y="198812"/>
                  </a:lnTo>
                  <a:lnTo>
                    <a:pt x="0" y="245760"/>
                  </a:lnTo>
                  <a:lnTo>
                    <a:pt x="4500" y="292714"/>
                  </a:lnTo>
                  <a:lnTo>
                    <a:pt x="18002" y="338274"/>
                  </a:lnTo>
                  <a:lnTo>
                    <a:pt x="40505" y="381038"/>
                  </a:lnTo>
                  <a:lnTo>
                    <a:pt x="72009" y="419608"/>
                  </a:lnTo>
                  <a:lnTo>
                    <a:pt x="110470" y="450570"/>
                  </a:lnTo>
                  <a:lnTo>
                    <a:pt x="153031" y="472686"/>
                  </a:lnTo>
                  <a:lnTo>
                    <a:pt x="198323" y="485955"/>
                  </a:lnTo>
                  <a:lnTo>
                    <a:pt x="244983" y="490378"/>
                  </a:lnTo>
                  <a:lnTo>
                    <a:pt x="291642" y="485955"/>
                  </a:lnTo>
                  <a:lnTo>
                    <a:pt x="336934" y="472686"/>
                  </a:lnTo>
                  <a:lnTo>
                    <a:pt x="379495" y="450570"/>
                  </a:lnTo>
                  <a:lnTo>
                    <a:pt x="417957" y="419608"/>
                  </a:lnTo>
                  <a:lnTo>
                    <a:pt x="449460" y="381038"/>
                  </a:lnTo>
                  <a:lnTo>
                    <a:pt x="471963" y="338274"/>
                  </a:lnTo>
                  <a:lnTo>
                    <a:pt x="485465" y="292714"/>
                  </a:lnTo>
                  <a:lnTo>
                    <a:pt x="489966" y="245760"/>
                  </a:lnTo>
                  <a:lnTo>
                    <a:pt x="485465" y="198812"/>
                  </a:lnTo>
                  <a:lnTo>
                    <a:pt x="471963" y="153271"/>
                  </a:lnTo>
                  <a:lnTo>
                    <a:pt x="449460" y="110536"/>
                  </a:lnTo>
                  <a:lnTo>
                    <a:pt x="417957" y="72009"/>
                  </a:lnTo>
                  <a:lnTo>
                    <a:pt x="379495" y="40505"/>
                  </a:lnTo>
                  <a:lnTo>
                    <a:pt x="336934" y="18002"/>
                  </a:lnTo>
                  <a:lnTo>
                    <a:pt x="291642" y="4500"/>
                  </a:lnTo>
                  <a:lnTo>
                    <a:pt x="244983" y="0"/>
                  </a:lnTo>
                  <a:close/>
                </a:path>
              </a:pathLst>
            </a:custGeom>
            <a:solidFill>
              <a:srgbClr val="000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411203" y="1400778"/>
              <a:ext cx="379095" cy="381000"/>
            </a:xfrm>
            <a:custGeom>
              <a:avLst/>
              <a:gdLst/>
              <a:ahLst/>
              <a:cxnLst/>
              <a:rect l="l" t="t" r="r" b="b"/>
              <a:pathLst>
                <a:path w="379094" h="381000">
                  <a:moveTo>
                    <a:pt x="189502" y="0"/>
                  </a:moveTo>
                  <a:lnTo>
                    <a:pt x="141472" y="6170"/>
                  </a:lnTo>
                  <a:lnTo>
                    <a:pt x="95968" y="24680"/>
                  </a:lnTo>
                  <a:lnTo>
                    <a:pt x="55517" y="55530"/>
                  </a:lnTo>
                  <a:lnTo>
                    <a:pt x="27758" y="89886"/>
                  </a:lnTo>
                  <a:lnTo>
                    <a:pt x="9252" y="128385"/>
                  </a:lnTo>
                  <a:lnTo>
                    <a:pt x="0" y="169370"/>
                  </a:lnTo>
                  <a:lnTo>
                    <a:pt x="0" y="211184"/>
                  </a:lnTo>
                  <a:lnTo>
                    <a:pt x="9252" y="252169"/>
                  </a:lnTo>
                  <a:lnTo>
                    <a:pt x="27758" y="290668"/>
                  </a:lnTo>
                  <a:lnTo>
                    <a:pt x="55517" y="325024"/>
                  </a:lnTo>
                  <a:lnTo>
                    <a:pt x="95968" y="355875"/>
                  </a:lnTo>
                  <a:lnTo>
                    <a:pt x="141472" y="374385"/>
                  </a:lnTo>
                  <a:lnTo>
                    <a:pt x="189502" y="380555"/>
                  </a:lnTo>
                  <a:lnTo>
                    <a:pt x="237531" y="374385"/>
                  </a:lnTo>
                  <a:lnTo>
                    <a:pt x="283035" y="355875"/>
                  </a:lnTo>
                  <a:lnTo>
                    <a:pt x="323487" y="325024"/>
                  </a:lnTo>
                  <a:lnTo>
                    <a:pt x="351245" y="290668"/>
                  </a:lnTo>
                  <a:lnTo>
                    <a:pt x="369751" y="252169"/>
                  </a:lnTo>
                  <a:lnTo>
                    <a:pt x="379004" y="211184"/>
                  </a:lnTo>
                  <a:lnTo>
                    <a:pt x="379004" y="169370"/>
                  </a:lnTo>
                  <a:lnTo>
                    <a:pt x="369751" y="128385"/>
                  </a:lnTo>
                  <a:lnTo>
                    <a:pt x="351245" y="89886"/>
                  </a:lnTo>
                  <a:lnTo>
                    <a:pt x="323487" y="55530"/>
                  </a:lnTo>
                  <a:lnTo>
                    <a:pt x="283035" y="24680"/>
                  </a:lnTo>
                  <a:lnTo>
                    <a:pt x="237531" y="6170"/>
                  </a:lnTo>
                  <a:lnTo>
                    <a:pt x="189502" y="0"/>
                  </a:lnTo>
                  <a:close/>
                </a:path>
              </a:pathLst>
            </a:custGeom>
            <a:solidFill>
              <a:srgbClr val="8FD3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446644" y="1469136"/>
              <a:ext cx="66431" cy="23621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538983" y="1711452"/>
              <a:ext cx="94615" cy="36195"/>
            </a:xfrm>
            <a:custGeom>
              <a:avLst/>
              <a:gdLst/>
              <a:ahLst/>
              <a:cxnLst/>
              <a:rect l="l" t="t" r="r" b="b"/>
              <a:pathLst>
                <a:path w="94614" h="36194">
                  <a:moveTo>
                    <a:pt x="12573" y="0"/>
                  </a:moveTo>
                  <a:lnTo>
                    <a:pt x="4699" y="3175"/>
                  </a:lnTo>
                  <a:lnTo>
                    <a:pt x="3175" y="9525"/>
                  </a:lnTo>
                  <a:lnTo>
                    <a:pt x="0" y="15875"/>
                  </a:lnTo>
                  <a:lnTo>
                    <a:pt x="3175" y="23875"/>
                  </a:lnTo>
                  <a:lnTo>
                    <a:pt x="9398" y="25400"/>
                  </a:lnTo>
                  <a:lnTo>
                    <a:pt x="27396" y="31353"/>
                  </a:lnTo>
                  <a:lnTo>
                    <a:pt x="45847" y="34925"/>
                  </a:lnTo>
                  <a:lnTo>
                    <a:pt x="64583" y="36115"/>
                  </a:lnTo>
                  <a:lnTo>
                    <a:pt x="83439" y="34925"/>
                  </a:lnTo>
                  <a:lnTo>
                    <a:pt x="86614" y="34925"/>
                  </a:lnTo>
                  <a:lnTo>
                    <a:pt x="89789" y="33400"/>
                  </a:lnTo>
                  <a:lnTo>
                    <a:pt x="91313" y="31750"/>
                  </a:lnTo>
                  <a:lnTo>
                    <a:pt x="94488" y="25400"/>
                  </a:lnTo>
                  <a:lnTo>
                    <a:pt x="94488" y="14350"/>
                  </a:lnTo>
                  <a:lnTo>
                    <a:pt x="88138" y="9525"/>
                  </a:lnTo>
                  <a:lnTo>
                    <a:pt x="80264" y="9525"/>
                  </a:lnTo>
                  <a:lnTo>
                    <a:pt x="64714" y="10741"/>
                  </a:lnTo>
                  <a:lnTo>
                    <a:pt x="49022" y="9731"/>
                  </a:lnTo>
                  <a:lnTo>
                    <a:pt x="33615" y="6649"/>
                  </a:lnTo>
                  <a:lnTo>
                    <a:pt x="18923" y="1650"/>
                  </a:lnTo>
                  <a:lnTo>
                    <a:pt x="1257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595372" y="2107691"/>
              <a:ext cx="2771140" cy="3497579"/>
            </a:xfrm>
            <a:custGeom>
              <a:avLst/>
              <a:gdLst/>
              <a:ahLst/>
              <a:cxnLst/>
              <a:rect l="l" t="t" r="r" b="b"/>
              <a:pathLst>
                <a:path w="2771140" h="3497579">
                  <a:moveTo>
                    <a:pt x="58800" y="0"/>
                  </a:moveTo>
                  <a:lnTo>
                    <a:pt x="33057" y="32821"/>
                  </a:lnTo>
                  <a:lnTo>
                    <a:pt x="14684" y="71786"/>
                  </a:lnTo>
                  <a:lnTo>
                    <a:pt x="3669" y="115657"/>
                  </a:lnTo>
                  <a:lnTo>
                    <a:pt x="0" y="163195"/>
                  </a:lnTo>
                  <a:lnTo>
                    <a:pt x="0" y="3243072"/>
                  </a:lnTo>
                  <a:lnTo>
                    <a:pt x="4221" y="3289630"/>
                  </a:lnTo>
                  <a:lnTo>
                    <a:pt x="16347" y="3333118"/>
                  </a:lnTo>
                  <a:lnTo>
                    <a:pt x="35574" y="3372894"/>
                  </a:lnTo>
                  <a:lnTo>
                    <a:pt x="61093" y="3408314"/>
                  </a:lnTo>
                  <a:lnTo>
                    <a:pt x="92101" y="3438735"/>
                  </a:lnTo>
                  <a:lnTo>
                    <a:pt x="127790" y="3463515"/>
                  </a:lnTo>
                  <a:lnTo>
                    <a:pt x="167355" y="3482011"/>
                  </a:lnTo>
                  <a:lnTo>
                    <a:pt x="209990" y="3493580"/>
                  </a:lnTo>
                  <a:lnTo>
                    <a:pt x="254888" y="3497580"/>
                  </a:lnTo>
                  <a:lnTo>
                    <a:pt x="2554986" y="3497580"/>
                  </a:lnTo>
                  <a:lnTo>
                    <a:pt x="2607503" y="3492937"/>
                  </a:lnTo>
                  <a:lnTo>
                    <a:pt x="2655326" y="3479218"/>
                  </a:lnTo>
                  <a:lnTo>
                    <a:pt x="2698455" y="3456733"/>
                  </a:lnTo>
                  <a:lnTo>
                    <a:pt x="2736890" y="3425793"/>
                  </a:lnTo>
                  <a:lnTo>
                    <a:pt x="2770631" y="3386709"/>
                  </a:lnTo>
                  <a:lnTo>
                    <a:pt x="2736995" y="3419412"/>
                  </a:lnTo>
                  <a:lnTo>
                    <a:pt x="2699292" y="3446487"/>
                  </a:lnTo>
                  <a:lnTo>
                    <a:pt x="2658151" y="3466991"/>
                  </a:lnTo>
                  <a:lnTo>
                    <a:pt x="2614200" y="3479984"/>
                  </a:lnTo>
                  <a:lnTo>
                    <a:pt x="2568066" y="3484524"/>
                  </a:lnTo>
                  <a:lnTo>
                    <a:pt x="274446" y="3484524"/>
                  </a:lnTo>
                  <a:lnTo>
                    <a:pt x="227620" y="3480298"/>
                  </a:lnTo>
                  <a:lnTo>
                    <a:pt x="183483" y="3468120"/>
                  </a:lnTo>
                  <a:lnTo>
                    <a:pt x="142790" y="3448746"/>
                  </a:lnTo>
                  <a:lnTo>
                    <a:pt x="106292" y="3422926"/>
                  </a:lnTo>
                  <a:lnTo>
                    <a:pt x="74743" y="3391415"/>
                  </a:lnTo>
                  <a:lnTo>
                    <a:pt x="48894" y="3354965"/>
                  </a:lnTo>
                  <a:lnTo>
                    <a:pt x="29500" y="3314330"/>
                  </a:lnTo>
                  <a:lnTo>
                    <a:pt x="17311" y="3270261"/>
                  </a:lnTo>
                  <a:lnTo>
                    <a:pt x="13080" y="3223514"/>
                  </a:lnTo>
                  <a:lnTo>
                    <a:pt x="13080" y="143510"/>
                  </a:lnTo>
                  <a:lnTo>
                    <a:pt x="16545" y="104566"/>
                  </a:lnTo>
                  <a:lnTo>
                    <a:pt x="26130" y="66849"/>
                  </a:lnTo>
                  <a:lnTo>
                    <a:pt x="40620" y="31585"/>
                  </a:lnTo>
                  <a:lnTo>
                    <a:pt x="58800" y="0"/>
                  </a:lnTo>
                  <a:close/>
                </a:path>
              </a:pathLst>
            </a:custGeom>
            <a:solidFill>
              <a:srgbClr val="9294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609088" y="1997963"/>
              <a:ext cx="2809240" cy="3595370"/>
            </a:xfrm>
            <a:custGeom>
              <a:avLst/>
              <a:gdLst/>
              <a:ahLst/>
              <a:cxnLst/>
              <a:rect l="l" t="t" r="r" b="b"/>
              <a:pathLst>
                <a:path w="2809240" h="3595370">
                  <a:moveTo>
                    <a:pt x="2553970" y="0"/>
                  </a:moveTo>
                  <a:lnTo>
                    <a:pt x="261238" y="0"/>
                  </a:lnTo>
                  <a:lnTo>
                    <a:pt x="214449" y="3999"/>
                  </a:lnTo>
                  <a:lnTo>
                    <a:pt x="170342" y="15568"/>
                  </a:lnTo>
                  <a:lnTo>
                    <a:pt x="129671" y="34064"/>
                  </a:lnTo>
                  <a:lnTo>
                    <a:pt x="93189" y="58844"/>
                  </a:lnTo>
                  <a:lnTo>
                    <a:pt x="61651" y="89265"/>
                  </a:lnTo>
                  <a:lnTo>
                    <a:pt x="35809" y="124685"/>
                  </a:lnTo>
                  <a:lnTo>
                    <a:pt x="16417" y="164461"/>
                  </a:lnTo>
                  <a:lnTo>
                    <a:pt x="4230" y="207949"/>
                  </a:lnTo>
                  <a:lnTo>
                    <a:pt x="0" y="254508"/>
                  </a:lnTo>
                  <a:lnTo>
                    <a:pt x="0" y="3334130"/>
                  </a:lnTo>
                  <a:lnTo>
                    <a:pt x="4230" y="3380877"/>
                  </a:lnTo>
                  <a:lnTo>
                    <a:pt x="16417" y="3424943"/>
                  </a:lnTo>
                  <a:lnTo>
                    <a:pt x="35809" y="3465576"/>
                  </a:lnTo>
                  <a:lnTo>
                    <a:pt x="61651" y="3502021"/>
                  </a:lnTo>
                  <a:lnTo>
                    <a:pt x="93189" y="3533528"/>
                  </a:lnTo>
                  <a:lnTo>
                    <a:pt x="129671" y="3559344"/>
                  </a:lnTo>
                  <a:lnTo>
                    <a:pt x="170342" y="3578715"/>
                  </a:lnTo>
                  <a:lnTo>
                    <a:pt x="214449" y="3590890"/>
                  </a:lnTo>
                  <a:lnTo>
                    <a:pt x="261238" y="3595116"/>
                  </a:lnTo>
                  <a:lnTo>
                    <a:pt x="2553970" y="3595116"/>
                  </a:lnTo>
                  <a:lnTo>
                    <a:pt x="2600570" y="3590890"/>
                  </a:lnTo>
                  <a:lnTo>
                    <a:pt x="2644099" y="3578715"/>
                  </a:lnTo>
                  <a:lnTo>
                    <a:pt x="2683914" y="3559344"/>
                  </a:lnTo>
                  <a:lnTo>
                    <a:pt x="2719370" y="3533528"/>
                  </a:lnTo>
                  <a:lnTo>
                    <a:pt x="2749823" y="3502021"/>
                  </a:lnTo>
                  <a:lnTo>
                    <a:pt x="2774630" y="3465576"/>
                  </a:lnTo>
                  <a:lnTo>
                    <a:pt x="2793146" y="3424943"/>
                  </a:lnTo>
                  <a:lnTo>
                    <a:pt x="2804728" y="3380877"/>
                  </a:lnTo>
                  <a:lnTo>
                    <a:pt x="2808732" y="3334130"/>
                  </a:lnTo>
                  <a:lnTo>
                    <a:pt x="2808732" y="254508"/>
                  </a:lnTo>
                  <a:lnTo>
                    <a:pt x="2804728" y="207949"/>
                  </a:lnTo>
                  <a:lnTo>
                    <a:pt x="2793146" y="164461"/>
                  </a:lnTo>
                  <a:lnTo>
                    <a:pt x="2774630" y="124685"/>
                  </a:lnTo>
                  <a:lnTo>
                    <a:pt x="2749823" y="89265"/>
                  </a:lnTo>
                  <a:lnTo>
                    <a:pt x="2719370" y="58844"/>
                  </a:lnTo>
                  <a:lnTo>
                    <a:pt x="2683914" y="34064"/>
                  </a:lnTo>
                  <a:lnTo>
                    <a:pt x="2644099" y="15568"/>
                  </a:lnTo>
                  <a:lnTo>
                    <a:pt x="2600570" y="3999"/>
                  </a:lnTo>
                  <a:lnTo>
                    <a:pt x="2553970" y="0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740152" y="2205227"/>
              <a:ext cx="2533015" cy="3230880"/>
            </a:xfrm>
            <a:custGeom>
              <a:avLst/>
              <a:gdLst/>
              <a:ahLst/>
              <a:cxnLst/>
              <a:rect l="l" t="t" r="r" b="b"/>
              <a:pathLst>
                <a:path w="2533015" h="3230879">
                  <a:moveTo>
                    <a:pt x="0" y="2649855"/>
                  </a:moveTo>
                  <a:lnTo>
                    <a:pt x="593598" y="3230880"/>
                  </a:lnTo>
                  <a:lnTo>
                    <a:pt x="2532888" y="3230880"/>
                  </a:lnTo>
                  <a:lnTo>
                    <a:pt x="2532888" y="3211195"/>
                  </a:lnTo>
                  <a:lnTo>
                    <a:pt x="580517" y="3211195"/>
                  </a:lnTo>
                  <a:lnTo>
                    <a:pt x="0" y="2649855"/>
                  </a:lnTo>
                  <a:close/>
                </a:path>
                <a:path w="2533015" h="3230879">
                  <a:moveTo>
                    <a:pt x="2532888" y="0"/>
                  </a:moveTo>
                  <a:lnTo>
                    <a:pt x="2519807" y="0"/>
                  </a:lnTo>
                  <a:lnTo>
                    <a:pt x="2519807" y="3211195"/>
                  </a:lnTo>
                  <a:lnTo>
                    <a:pt x="2532888" y="3211195"/>
                  </a:lnTo>
                  <a:lnTo>
                    <a:pt x="2532888" y="0"/>
                  </a:lnTo>
                  <a:close/>
                </a:path>
              </a:pathLst>
            </a:custGeom>
            <a:solidFill>
              <a:srgbClr val="1C1C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2720339" y="2193036"/>
              <a:ext cx="2540635" cy="3223260"/>
            </a:xfrm>
            <a:custGeom>
              <a:avLst/>
              <a:gdLst/>
              <a:ahLst/>
              <a:cxnLst/>
              <a:rect l="l" t="t" r="r" b="b"/>
              <a:pathLst>
                <a:path w="2540635" h="3223260">
                  <a:moveTo>
                    <a:pt x="2540508" y="0"/>
                  </a:moveTo>
                  <a:lnTo>
                    <a:pt x="0" y="0"/>
                  </a:lnTo>
                  <a:lnTo>
                    <a:pt x="0" y="2648966"/>
                  </a:lnTo>
                  <a:lnTo>
                    <a:pt x="600329" y="3223260"/>
                  </a:lnTo>
                  <a:lnTo>
                    <a:pt x="2540508" y="3223260"/>
                  </a:lnTo>
                  <a:lnTo>
                    <a:pt x="2540508" y="0"/>
                  </a:lnTo>
                  <a:close/>
                </a:path>
              </a:pathLst>
            </a:custGeom>
            <a:solidFill>
              <a:srgbClr val="FFFB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4073652" y="4992624"/>
              <a:ext cx="894715" cy="111760"/>
            </a:xfrm>
            <a:custGeom>
              <a:avLst/>
              <a:gdLst/>
              <a:ahLst/>
              <a:cxnLst/>
              <a:rect l="l" t="t" r="r" b="b"/>
              <a:pathLst>
                <a:path w="894714" h="111760">
                  <a:moveTo>
                    <a:pt x="894588" y="0"/>
                  </a:moveTo>
                  <a:lnTo>
                    <a:pt x="0" y="0"/>
                  </a:lnTo>
                  <a:lnTo>
                    <a:pt x="0" y="111251"/>
                  </a:lnTo>
                  <a:lnTo>
                    <a:pt x="894588" y="111251"/>
                  </a:lnTo>
                  <a:lnTo>
                    <a:pt x="894588" y="0"/>
                  </a:lnTo>
                  <a:close/>
                </a:path>
              </a:pathLst>
            </a:custGeom>
            <a:solidFill>
              <a:srgbClr val="EB50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028188" y="2566428"/>
              <a:ext cx="1940560" cy="2133600"/>
            </a:xfrm>
            <a:custGeom>
              <a:avLst/>
              <a:gdLst/>
              <a:ahLst/>
              <a:cxnLst/>
              <a:rect l="l" t="t" r="r" b="b"/>
              <a:pathLst>
                <a:path w="1940560" h="2133600">
                  <a:moveTo>
                    <a:pt x="1671828" y="0"/>
                  </a:moveTo>
                  <a:lnTo>
                    <a:pt x="304800" y="0"/>
                  </a:lnTo>
                  <a:lnTo>
                    <a:pt x="304800" y="108191"/>
                  </a:lnTo>
                  <a:lnTo>
                    <a:pt x="1671828" y="108191"/>
                  </a:lnTo>
                  <a:lnTo>
                    <a:pt x="1671828" y="0"/>
                  </a:lnTo>
                  <a:close/>
                </a:path>
                <a:path w="1940560" h="2133600">
                  <a:moveTo>
                    <a:pt x="1940052" y="2080260"/>
                  </a:moveTo>
                  <a:lnTo>
                    <a:pt x="0" y="2080260"/>
                  </a:lnTo>
                  <a:lnTo>
                    <a:pt x="0" y="2133587"/>
                  </a:lnTo>
                  <a:lnTo>
                    <a:pt x="1940052" y="2133587"/>
                  </a:lnTo>
                  <a:lnTo>
                    <a:pt x="1940052" y="2080260"/>
                  </a:lnTo>
                  <a:close/>
                </a:path>
                <a:path w="1940560" h="2133600">
                  <a:moveTo>
                    <a:pt x="1940052" y="1871459"/>
                  </a:moveTo>
                  <a:lnTo>
                    <a:pt x="0" y="1871459"/>
                  </a:lnTo>
                  <a:lnTo>
                    <a:pt x="0" y="1923275"/>
                  </a:lnTo>
                  <a:lnTo>
                    <a:pt x="1940052" y="1923275"/>
                  </a:lnTo>
                  <a:lnTo>
                    <a:pt x="1940052" y="1871459"/>
                  </a:lnTo>
                  <a:close/>
                </a:path>
                <a:path w="1940560" h="2133600">
                  <a:moveTo>
                    <a:pt x="1940052" y="1661147"/>
                  </a:moveTo>
                  <a:lnTo>
                    <a:pt x="0" y="1661147"/>
                  </a:lnTo>
                  <a:lnTo>
                    <a:pt x="0" y="1720583"/>
                  </a:lnTo>
                  <a:lnTo>
                    <a:pt x="1940052" y="1720583"/>
                  </a:lnTo>
                  <a:lnTo>
                    <a:pt x="1940052" y="1661147"/>
                  </a:lnTo>
                  <a:close/>
                </a:path>
                <a:path w="1940560" h="2133600">
                  <a:moveTo>
                    <a:pt x="1940052" y="1459992"/>
                  </a:moveTo>
                  <a:lnTo>
                    <a:pt x="0" y="1459992"/>
                  </a:lnTo>
                  <a:lnTo>
                    <a:pt x="0" y="1513319"/>
                  </a:lnTo>
                  <a:lnTo>
                    <a:pt x="1940052" y="1513319"/>
                  </a:lnTo>
                  <a:lnTo>
                    <a:pt x="1940052" y="1459992"/>
                  </a:lnTo>
                  <a:close/>
                </a:path>
                <a:path w="1940560" h="2133600">
                  <a:moveTo>
                    <a:pt x="1940052" y="1251191"/>
                  </a:moveTo>
                  <a:lnTo>
                    <a:pt x="0" y="1251191"/>
                  </a:lnTo>
                  <a:lnTo>
                    <a:pt x="0" y="1309103"/>
                  </a:lnTo>
                  <a:lnTo>
                    <a:pt x="1940052" y="1309103"/>
                  </a:lnTo>
                  <a:lnTo>
                    <a:pt x="1940052" y="1251191"/>
                  </a:lnTo>
                  <a:close/>
                </a:path>
                <a:path w="1940560" h="2133600">
                  <a:moveTo>
                    <a:pt x="1940052" y="1042403"/>
                  </a:moveTo>
                  <a:lnTo>
                    <a:pt x="0" y="1042403"/>
                  </a:lnTo>
                  <a:lnTo>
                    <a:pt x="0" y="1101839"/>
                  </a:lnTo>
                  <a:lnTo>
                    <a:pt x="1940052" y="1101839"/>
                  </a:lnTo>
                  <a:lnTo>
                    <a:pt x="1940052" y="1042403"/>
                  </a:lnTo>
                  <a:close/>
                </a:path>
                <a:path w="1940560" h="2133600">
                  <a:moveTo>
                    <a:pt x="1940052" y="839711"/>
                  </a:moveTo>
                  <a:lnTo>
                    <a:pt x="0" y="839711"/>
                  </a:lnTo>
                  <a:lnTo>
                    <a:pt x="0" y="893051"/>
                  </a:lnTo>
                  <a:lnTo>
                    <a:pt x="1940052" y="893051"/>
                  </a:lnTo>
                  <a:lnTo>
                    <a:pt x="1940052" y="839711"/>
                  </a:lnTo>
                  <a:close/>
                </a:path>
                <a:path w="1940560" h="2133600">
                  <a:moveTo>
                    <a:pt x="1940052" y="630923"/>
                  </a:moveTo>
                  <a:lnTo>
                    <a:pt x="0" y="630923"/>
                  </a:lnTo>
                  <a:lnTo>
                    <a:pt x="0" y="690359"/>
                  </a:lnTo>
                  <a:lnTo>
                    <a:pt x="1940052" y="690359"/>
                  </a:lnTo>
                  <a:lnTo>
                    <a:pt x="1940052" y="630923"/>
                  </a:lnTo>
                  <a:close/>
                </a:path>
                <a:path w="1940560" h="2133600">
                  <a:moveTo>
                    <a:pt x="1940052" y="429755"/>
                  </a:moveTo>
                  <a:lnTo>
                    <a:pt x="0" y="429755"/>
                  </a:lnTo>
                  <a:lnTo>
                    <a:pt x="0" y="481571"/>
                  </a:lnTo>
                  <a:lnTo>
                    <a:pt x="1940052" y="481571"/>
                  </a:lnTo>
                  <a:lnTo>
                    <a:pt x="1940052" y="429755"/>
                  </a:lnTo>
                  <a:close/>
                </a:path>
              </a:pathLst>
            </a:custGeom>
            <a:solidFill>
              <a:srgbClr val="A7A9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2720339" y="4841747"/>
              <a:ext cx="612775" cy="574675"/>
            </a:xfrm>
            <a:custGeom>
              <a:avLst/>
              <a:gdLst/>
              <a:ahLst/>
              <a:cxnLst/>
              <a:rect l="l" t="t" r="r" b="b"/>
              <a:pathLst>
                <a:path w="612775" h="574675">
                  <a:moveTo>
                    <a:pt x="612648" y="0"/>
                  </a:moveTo>
                  <a:lnTo>
                    <a:pt x="0" y="0"/>
                  </a:lnTo>
                  <a:lnTo>
                    <a:pt x="599567" y="574547"/>
                  </a:lnTo>
                  <a:lnTo>
                    <a:pt x="612648" y="0"/>
                  </a:lnTo>
                  <a:close/>
                </a:path>
              </a:pathLst>
            </a:custGeom>
            <a:solidFill>
              <a:srgbClr val="BBBB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2720339" y="4841747"/>
              <a:ext cx="600710" cy="574675"/>
            </a:xfrm>
            <a:custGeom>
              <a:avLst/>
              <a:gdLst/>
              <a:ahLst/>
              <a:cxnLst/>
              <a:rect l="l" t="t" r="r" b="b"/>
              <a:pathLst>
                <a:path w="600710" h="574675">
                  <a:moveTo>
                    <a:pt x="0" y="0"/>
                  </a:moveTo>
                  <a:lnTo>
                    <a:pt x="600456" y="574547"/>
                  </a:lnTo>
                  <a:lnTo>
                    <a:pt x="574294" y="327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EE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509771" y="1906523"/>
              <a:ext cx="974090" cy="299085"/>
            </a:xfrm>
            <a:custGeom>
              <a:avLst/>
              <a:gdLst/>
              <a:ahLst/>
              <a:cxnLst/>
              <a:rect l="l" t="t" r="r" b="b"/>
              <a:pathLst>
                <a:path w="974089" h="299085">
                  <a:moveTo>
                    <a:pt x="973836" y="0"/>
                  </a:moveTo>
                  <a:lnTo>
                    <a:pt x="0" y="0"/>
                  </a:lnTo>
                  <a:lnTo>
                    <a:pt x="0" y="298703"/>
                  </a:lnTo>
                  <a:lnTo>
                    <a:pt x="973836" y="298703"/>
                  </a:lnTo>
                  <a:lnTo>
                    <a:pt x="973836" y="0"/>
                  </a:lnTo>
                  <a:close/>
                </a:path>
              </a:pathLst>
            </a:custGeom>
            <a:solidFill>
              <a:srgbClr val="1E1E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496056" y="1645920"/>
              <a:ext cx="989330" cy="536575"/>
            </a:xfrm>
            <a:custGeom>
              <a:avLst/>
              <a:gdLst/>
              <a:ahLst/>
              <a:cxnLst/>
              <a:rect l="l" t="t" r="r" b="b"/>
              <a:pathLst>
                <a:path w="989329" h="536575">
                  <a:moveTo>
                    <a:pt x="491617" y="0"/>
                  </a:moveTo>
                  <a:lnTo>
                    <a:pt x="447199" y="5385"/>
                  </a:lnTo>
                  <a:lnTo>
                    <a:pt x="406215" y="20687"/>
                  </a:lnTo>
                  <a:lnTo>
                    <a:pt x="369902" y="44626"/>
                  </a:lnTo>
                  <a:lnTo>
                    <a:pt x="339501" y="75924"/>
                  </a:lnTo>
                  <a:lnTo>
                    <a:pt x="316251" y="113300"/>
                  </a:lnTo>
                  <a:lnTo>
                    <a:pt x="301392" y="155474"/>
                  </a:lnTo>
                  <a:lnTo>
                    <a:pt x="296164" y="201167"/>
                  </a:lnTo>
                  <a:lnTo>
                    <a:pt x="297076" y="214883"/>
                  </a:lnTo>
                  <a:lnTo>
                    <a:pt x="301093" y="242315"/>
                  </a:lnTo>
                  <a:lnTo>
                    <a:pt x="302006" y="256031"/>
                  </a:lnTo>
                  <a:lnTo>
                    <a:pt x="0" y="256031"/>
                  </a:lnTo>
                  <a:lnTo>
                    <a:pt x="0" y="536447"/>
                  </a:lnTo>
                  <a:lnTo>
                    <a:pt x="989076" y="536447"/>
                  </a:lnTo>
                  <a:lnTo>
                    <a:pt x="989076" y="256031"/>
                  </a:lnTo>
                  <a:lnTo>
                    <a:pt x="681101" y="256031"/>
                  </a:lnTo>
                  <a:lnTo>
                    <a:pt x="685464" y="242315"/>
                  </a:lnTo>
                  <a:lnTo>
                    <a:pt x="689244" y="228600"/>
                  </a:lnTo>
                  <a:lnTo>
                    <a:pt x="691905" y="214884"/>
                  </a:lnTo>
                  <a:lnTo>
                    <a:pt x="692912" y="201167"/>
                  </a:lnTo>
                  <a:lnTo>
                    <a:pt x="687666" y="155474"/>
                  </a:lnTo>
                  <a:lnTo>
                    <a:pt x="672688" y="113300"/>
                  </a:lnTo>
                  <a:lnTo>
                    <a:pt x="649114" y="75924"/>
                  </a:lnTo>
                  <a:lnTo>
                    <a:pt x="618083" y="44626"/>
                  </a:lnTo>
                  <a:lnTo>
                    <a:pt x="580731" y="20687"/>
                  </a:lnTo>
                  <a:lnTo>
                    <a:pt x="538197" y="5385"/>
                  </a:lnTo>
                  <a:lnTo>
                    <a:pt x="491617" y="0"/>
                  </a:lnTo>
                  <a:close/>
                </a:path>
              </a:pathLst>
            </a:custGeom>
            <a:solidFill>
              <a:srgbClr val="FFAF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3874008" y="1731263"/>
              <a:ext cx="239267" cy="23926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3388233" y="3397758"/>
              <a:ext cx="556260" cy="412115"/>
            </a:xfrm>
            <a:custGeom>
              <a:avLst/>
              <a:gdLst/>
              <a:ahLst/>
              <a:cxnLst/>
              <a:rect l="l" t="t" r="r" b="b"/>
              <a:pathLst>
                <a:path w="556260" h="412114">
                  <a:moveTo>
                    <a:pt x="494469" y="376554"/>
                  </a:moveTo>
                  <a:lnTo>
                    <a:pt x="401574" y="376554"/>
                  </a:lnTo>
                  <a:lnTo>
                    <a:pt x="447110" y="380280"/>
                  </a:lnTo>
                  <a:lnTo>
                    <a:pt x="492350" y="391943"/>
                  </a:lnTo>
                  <a:lnTo>
                    <a:pt x="536447" y="411987"/>
                  </a:lnTo>
                  <a:lnTo>
                    <a:pt x="539495" y="402716"/>
                  </a:lnTo>
                  <a:lnTo>
                    <a:pt x="494469" y="376554"/>
                  </a:lnTo>
                  <a:close/>
                </a:path>
                <a:path w="556260" h="412114">
                  <a:moveTo>
                    <a:pt x="143763" y="0"/>
                  </a:moveTo>
                  <a:lnTo>
                    <a:pt x="0" y="253110"/>
                  </a:lnTo>
                  <a:lnTo>
                    <a:pt x="271652" y="408558"/>
                  </a:lnTo>
                  <a:lnTo>
                    <a:pt x="312998" y="391138"/>
                  </a:lnTo>
                  <a:lnTo>
                    <a:pt x="356587" y="380322"/>
                  </a:lnTo>
                  <a:lnTo>
                    <a:pt x="401574" y="376554"/>
                  </a:lnTo>
                  <a:lnTo>
                    <a:pt x="494469" y="376554"/>
                  </a:lnTo>
                  <a:lnTo>
                    <a:pt x="352035" y="293796"/>
                  </a:lnTo>
                  <a:lnTo>
                    <a:pt x="312237" y="293796"/>
                  </a:lnTo>
                  <a:lnTo>
                    <a:pt x="305053" y="290194"/>
                  </a:lnTo>
                  <a:lnTo>
                    <a:pt x="297195" y="282029"/>
                  </a:lnTo>
                  <a:lnTo>
                    <a:pt x="292385" y="271922"/>
                  </a:lnTo>
                  <a:lnTo>
                    <a:pt x="290766" y="260887"/>
                  </a:lnTo>
                  <a:lnTo>
                    <a:pt x="292480" y="249935"/>
                  </a:lnTo>
                  <a:lnTo>
                    <a:pt x="300672" y="242129"/>
                  </a:lnTo>
                  <a:lnTo>
                    <a:pt x="310578" y="237775"/>
                  </a:lnTo>
                  <a:lnTo>
                    <a:pt x="321055" y="237470"/>
                  </a:lnTo>
                  <a:lnTo>
                    <a:pt x="433646" y="237470"/>
                  </a:lnTo>
                  <a:lnTo>
                    <a:pt x="421983" y="200201"/>
                  </a:lnTo>
                  <a:lnTo>
                    <a:pt x="415289" y="155575"/>
                  </a:lnTo>
                  <a:lnTo>
                    <a:pt x="143763" y="0"/>
                  </a:lnTo>
                  <a:close/>
                </a:path>
                <a:path w="556260" h="412114">
                  <a:moveTo>
                    <a:pt x="433646" y="237470"/>
                  </a:moveTo>
                  <a:lnTo>
                    <a:pt x="321055" y="237470"/>
                  </a:lnTo>
                  <a:lnTo>
                    <a:pt x="330962" y="241807"/>
                  </a:lnTo>
                  <a:lnTo>
                    <a:pt x="338294" y="248947"/>
                  </a:lnTo>
                  <a:lnTo>
                    <a:pt x="342185" y="256444"/>
                  </a:lnTo>
                  <a:lnTo>
                    <a:pt x="343195" y="263989"/>
                  </a:lnTo>
                  <a:lnTo>
                    <a:pt x="341883" y="271271"/>
                  </a:lnTo>
                  <a:lnTo>
                    <a:pt x="548639" y="390143"/>
                  </a:lnTo>
                  <a:lnTo>
                    <a:pt x="556259" y="382269"/>
                  </a:lnTo>
                  <a:lnTo>
                    <a:pt x="516281" y="354788"/>
                  </a:lnTo>
                  <a:lnTo>
                    <a:pt x="482769" y="321803"/>
                  </a:lnTo>
                  <a:lnTo>
                    <a:pt x="455818" y="284352"/>
                  </a:lnTo>
                  <a:lnTo>
                    <a:pt x="435525" y="243473"/>
                  </a:lnTo>
                  <a:lnTo>
                    <a:pt x="433646" y="237470"/>
                  </a:lnTo>
                  <a:close/>
                </a:path>
                <a:path w="556260" h="412114">
                  <a:moveTo>
                    <a:pt x="337312" y="285241"/>
                  </a:moveTo>
                  <a:lnTo>
                    <a:pt x="330128" y="290427"/>
                  </a:lnTo>
                  <a:lnTo>
                    <a:pt x="321182" y="293576"/>
                  </a:lnTo>
                  <a:lnTo>
                    <a:pt x="312237" y="293796"/>
                  </a:lnTo>
                  <a:lnTo>
                    <a:pt x="352035" y="293796"/>
                  </a:lnTo>
                  <a:lnTo>
                    <a:pt x="337312" y="285241"/>
                  </a:lnTo>
                  <a:close/>
                </a:path>
              </a:pathLst>
            </a:custGeom>
            <a:solidFill>
              <a:srgbClr val="1D8B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003551" y="2589911"/>
              <a:ext cx="1619250" cy="1129030"/>
            </a:xfrm>
            <a:custGeom>
              <a:avLst/>
              <a:gdLst/>
              <a:ahLst/>
              <a:cxnLst/>
              <a:rect l="l" t="t" r="r" b="b"/>
              <a:pathLst>
                <a:path w="1619250" h="1129029">
                  <a:moveTo>
                    <a:pt x="170561" y="0"/>
                  </a:moveTo>
                  <a:lnTo>
                    <a:pt x="0" y="305688"/>
                  </a:lnTo>
                  <a:lnTo>
                    <a:pt x="1449832" y="1129030"/>
                  </a:lnTo>
                  <a:lnTo>
                    <a:pt x="1619250" y="827151"/>
                  </a:lnTo>
                  <a:lnTo>
                    <a:pt x="170561" y="0"/>
                  </a:lnTo>
                  <a:close/>
                </a:path>
              </a:pathLst>
            </a:custGeom>
            <a:solidFill>
              <a:srgbClr val="0DB3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573568" y="2356865"/>
              <a:ext cx="1989455" cy="1330960"/>
            </a:xfrm>
            <a:custGeom>
              <a:avLst/>
              <a:gdLst/>
              <a:ahLst/>
              <a:cxnLst/>
              <a:rect l="l" t="t" r="r" b="b"/>
              <a:pathLst>
                <a:path w="1989454" h="1330960">
                  <a:moveTo>
                    <a:pt x="313778" y="30861"/>
                  </a:moveTo>
                  <a:lnTo>
                    <a:pt x="306031" y="23241"/>
                  </a:lnTo>
                  <a:lnTo>
                    <a:pt x="263499" y="6413"/>
                  </a:lnTo>
                  <a:lnTo>
                    <a:pt x="219113" y="0"/>
                  </a:lnTo>
                  <a:lnTo>
                    <a:pt x="174536" y="3568"/>
                  </a:lnTo>
                  <a:lnTo>
                    <a:pt x="131419" y="16675"/>
                  </a:lnTo>
                  <a:lnTo>
                    <a:pt x="91465" y="38836"/>
                  </a:lnTo>
                  <a:lnTo>
                    <a:pt x="56311" y="69634"/>
                  </a:lnTo>
                  <a:lnTo>
                    <a:pt x="27647" y="108585"/>
                  </a:lnTo>
                  <a:lnTo>
                    <a:pt x="8369" y="152717"/>
                  </a:lnTo>
                  <a:lnTo>
                    <a:pt x="0" y="198310"/>
                  </a:lnTo>
                  <a:lnTo>
                    <a:pt x="1892" y="243725"/>
                  </a:lnTo>
                  <a:lnTo>
                    <a:pt x="13436" y="287312"/>
                  </a:lnTo>
                  <a:lnTo>
                    <a:pt x="33985" y="327406"/>
                  </a:lnTo>
                  <a:lnTo>
                    <a:pt x="62941" y="362369"/>
                  </a:lnTo>
                  <a:lnTo>
                    <a:pt x="99656" y="390525"/>
                  </a:lnTo>
                  <a:lnTo>
                    <a:pt x="107276" y="398145"/>
                  </a:lnTo>
                  <a:lnTo>
                    <a:pt x="313778" y="30861"/>
                  </a:lnTo>
                  <a:close/>
                </a:path>
                <a:path w="1989454" h="1330960">
                  <a:moveTo>
                    <a:pt x="1989289" y="1025525"/>
                  </a:moveTo>
                  <a:lnTo>
                    <a:pt x="540854" y="197612"/>
                  </a:lnTo>
                  <a:lnTo>
                    <a:pt x="369277" y="503682"/>
                  </a:lnTo>
                  <a:lnTo>
                    <a:pt x="1817966" y="1330833"/>
                  </a:lnTo>
                  <a:lnTo>
                    <a:pt x="1989289" y="1025525"/>
                  </a:lnTo>
                  <a:close/>
                </a:path>
              </a:pathLst>
            </a:custGeom>
            <a:solidFill>
              <a:srgbClr val="FC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680717" y="2302368"/>
              <a:ext cx="1126490" cy="791210"/>
            </a:xfrm>
            <a:custGeom>
              <a:avLst/>
              <a:gdLst/>
              <a:ahLst/>
              <a:cxnLst/>
              <a:rect l="l" t="t" r="r" b="b"/>
              <a:pathLst>
                <a:path w="1126489" h="791210">
                  <a:moveTo>
                    <a:pt x="349066" y="0"/>
                  </a:moveTo>
                  <a:lnTo>
                    <a:pt x="307371" y="6094"/>
                  </a:lnTo>
                  <a:lnTo>
                    <a:pt x="268280" y="22507"/>
                  </a:lnTo>
                  <a:lnTo>
                    <a:pt x="233845" y="49037"/>
                  </a:lnTo>
                  <a:lnTo>
                    <a:pt x="206120" y="85485"/>
                  </a:lnTo>
                  <a:lnTo>
                    <a:pt x="0" y="452134"/>
                  </a:lnTo>
                  <a:lnTo>
                    <a:pt x="590804" y="788938"/>
                  </a:lnTo>
                  <a:lnTo>
                    <a:pt x="602347" y="790724"/>
                  </a:lnTo>
                  <a:lnTo>
                    <a:pt x="615045" y="789033"/>
                  </a:lnTo>
                  <a:lnTo>
                    <a:pt x="627147" y="783294"/>
                  </a:lnTo>
                  <a:lnTo>
                    <a:pt x="636905" y="772936"/>
                  </a:lnTo>
                  <a:lnTo>
                    <a:pt x="809498" y="462421"/>
                  </a:lnTo>
                  <a:lnTo>
                    <a:pt x="813998" y="451683"/>
                  </a:lnTo>
                  <a:lnTo>
                    <a:pt x="813593" y="439862"/>
                  </a:lnTo>
                  <a:lnTo>
                    <a:pt x="807997" y="429256"/>
                  </a:lnTo>
                  <a:lnTo>
                    <a:pt x="796925" y="422162"/>
                  </a:lnTo>
                  <a:lnTo>
                    <a:pt x="267843" y="115838"/>
                  </a:lnTo>
                  <a:lnTo>
                    <a:pt x="292215" y="88515"/>
                  </a:lnTo>
                  <a:lnTo>
                    <a:pt x="325183" y="73181"/>
                  </a:lnTo>
                  <a:lnTo>
                    <a:pt x="361390" y="71493"/>
                  </a:lnTo>
                  <a:lnTo>
                    <a:pt x="523045" y="71493"/>
                  </a:lnTo>
                  <a:lnTo>
                    <a:pt x="432054" y="19572"/>
                  </a:lnTo>
                  <a:lnTo>
                    <a:pt x="391311" y="4425"/>
                  </a:lnTo>
                  <a:lnTo>
                    <a:pt x="349066" y="0"/>
                  </a:lnTo>
                  <a:close/>
                </a:path>
                <a:path w="1126489" h="791210">
                  <a:moveTo>
                    <a:pt x="523045" y="71493"/>
                  </a:moveTo>
                  <a:lnTo>
                    <a:pt x="361390" y="71493"/>
                  </a:lnTo>
                  <a:lnTo>
                    <a:pt x="395477" y="85104"/>
                  </a:lnTo>
                  <a:lnTo>
                    <a:pt x="1051052" y="458357"/>
                  </a:lnTo>
                  <a:lnTo>
                    <a:pt x="1065928" y="461335"/>
                  </a:lnTo>
                  <a:lnTo>
                    <a:pt x="1081389" y="461135"/>
                  </a:lnTo>
                  <a:lnTo>
                    <a:pt x="1095111" y="457482"/>
                  </a:lnTo>
                  <a:lnTo>
                    <a:pt x="1104773" y="450102"/>
                  </a:lnTo>
                  <a:lnTo>
                    <a:pt x="1126236" y="415685"/>
                  </a:lnTo>
                  <a:lnTo>
                    <a:pt x="523045" y="71493"/>
                  </a:lnTo>
                  <a:close/>
                </a:path>
              </a:pathLst>
            </a:custGeom>
            <a:solidFill>
              <a:srgbClr val="1D8B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742693" y="2418333"/>
              <a:ext cx="288290" cy="414020"/>
            </a:xfrm>
            <a:custGeom>
              <a:avLst/>
              <a:gdLst/>
              <a:ahLst/>
              <a:cxnLst/>
              <a:rect l="l" t="t" r="r" b="b"/>
              <a:pathLst>
                <a:path w="288289" h="414019">
                  <a:moveTo>
                    <a:pt x="205867" y="0"/>
                  </a:moveTo>
                  <a:lnTo>
                    <a:pt x="0" y="367029"/>
                  </a:lnTo>
                  <a:lnTo>
                    <a:pt x="81406" y="413765"/>
                  </a:lnTo>
                  <a:lnTo>
                    <a:pt x="288036" y="46989"/>
                  </a:lnTo>
                  <a:lnTo>
                    <a:pt x="205867" y="0"/>
                  </a:lnTo>
                  <a:close/>
                </a:path>
              </a:pathLst>
            </a:custGeom>
            <a:solidFill>
              <a:srgbClr val="FC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75378" y="111632"/>
            <a:ext cx="347662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Our</a:t>
            </a:r>
            <a:r>
              <a:rPr spc="-75" dirty="0"/>
              <a:t> </a:t>
            </a:r>
            <a:r>
              <a:rPr dirty="0"/>
              <a:t>Services</a:t>
            </a:r>
          </a:p>
        </p:txBody>
      </p:sp>
      <p:sp>
        <p:nvSpPr>
          <p:cNvPr id="3" name="object 3"/>
          <p:cNvSpPr/>
          <p:nvPr/>
        </p:nvSpPr>
        <p:spPr>
          <a:xfrm>
            <a:off x="5946647" y="6164579"/>
            <a:ext cx="932688" cy="4861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6141538" y="1811527"/>
            <a:ext cx="1675130" cy="3936365"/>
            <a:chOff x="6141538" y="1811527"/>
            <a:chExt cx="1675130" cy="3936365"/>
          </a:xfrm>
        </p:grpSpPr>
        <p:sp>
          <p:nvSpPr>
            <p:cNvPr id="5" name="object 5"/>
            <p:cNvSpPr/>
            <p:nvPr/>
          </p:nvSpPr>
          <p:spPr>
            <a:xfrm>
              <a:off x="6141870" y="1811527"/>
              <a:ext cx="1433195" cy="1544320"/>
            </a:xfrm>
            <a:custGeom>
              <a:avLst/>
              <a:gdLst/>
              <a:ahLst/>
              <a:cxnLst/>
              <a:rect l="l" t="t" r="r" b="b"/>
              <a:pathLst>
                <a:path w="1433195" h="1544320">
                  <a:moveTo>
                    <a:pt x="296140" y="0"/>
                  </a:moveTo>
                  <a:lnTo>
                    <a:pt x="237720" y="7270"/>
                  </a:lnTo>
                  <a:lnTo>
                    <a:pt x="179681" y="21209"/>
                  </a:lnTo>
                  <a:lnTo>
                    <a:pt x="138181" y="39044"/>
                  </a:lnTo>
                  <a:lnTo>
                    <a:pt x="101697" y="63647"/>
                  </a:lnTo>
                  <a:lnTo>
                    <a:pt x="70127" y="94863"/>
                  </a:lnTo>
                  <a:lnTo>
                    <a:pt x="43366" y="132542"/>
                  </a:lnTo>
                  <a:lnTo>
                    <a:pt x="21312" y="176530"/>
                  </a:lnTo>
                  <a:lnTo>
                    <a:pt x="8281" y="222535"/>
                  </a:lnTo>
                  <a:lnTo>
                    <a:pt x="2024" y="261588"/>
                  </a:lnTo>
                  <a:lnTo>
                    <a:pt x="0" y="326075"/>
                  </a:lnTo>
                  <a:lnTo>
                    <a:pt x="484" y="889635"/>
                  </a:lnTo>
                  <a:lnTo>
                    <a:pt x="2516" y="893063"/>
                  </a:lnTo>
                  <a:lnTo>
                    <a:pt x="4421" y="896620"/>
                  </a:lnTo>
                  <a:lnTo>
                    <a:pt x="12424" y="941329"/>
                  </a:lnTo>
                  <a:lnTo>
                    <a:pt x="24618" y="984130"/>
                  </a:lnTo>
                  <a:lnTo>
                    <a:pt x="43292" y="1038591"/>
                  </a:lnTo>
                  <a:lnTo>
                    <a:pt x="69560" y="1101903"/>
                  </a:lnTo>
                  <a:lnTo>
                    <a:pt x="104534" y="1171255"/>
                  </a:lnTo>
                  <a:lnTo>
                    <a:pt x="149328" y="1243838"/>
                  </a:lnTo>
                  <a:lnTo>
                    <a:pt x="179164" y="1287101"/>
                  </a:lnTo>
                  <a:lnTo>
                    <a:pt x="211128" y="1327771"/>
                  </a:lnTo>
                  <a:lnTo>
                    <a:pt x="245138" y="1365899"/>
                  </a:lnTo>
                  <a:lnTo>
                    <a:pt x="281111" y="1401533"/>
                  </a:lnTo>
                  <a:lnTo>
                    <a:pt x="318964" y="1434724"/>
                  </a:lnTo>
                  <a:lnTo>
                    <a:pt x="358615" y="1465523"/>
                  </a:lnTo>
                  <a:lnTo>
                    <a:pt x="399981" y="1493979"/>
                  </a:lnTo>
                  <a:lnTo>
                    <a:pt x="442980" y="1520144"/>
                  </a:lnTo>
                  <a:lnTo>
                    <a:pt x="487529" y="1544066"/>
                  </a:lnTo>
                  <a:lnTo>
                    <a:pt x="494387" y="1540129"/>
                  </a:lnTo>
                  <a:lnTo>
                    <a:pt x="501245" y="1536064"/>
                  </a:lnTo>
                  <a:lnTo>
                    <a:pt x="556457" y="1527584"/>
                  </a:lnTo>
                  <a:lnTo>
                    <a:pt x="605413" y="1514446"/>
                  </a:lnTo>
                  <a:lnTo>
                    <a:pt x="648359" y="1496631"/>
                  </a:lnTo>
                  <a:lnTo>
                    <a:pt x="685536" y="1474117"/>
                  </a:lnTo>
                  <a:lnTo>
                    <a:pt x="717189" y="1446882"/>
                  </a:lnTo>
                  <a:lnTo>
                    <a:pt x="743561" y="1414907"/>
                  </a:lnTo>
                  <a:lnTo>
                    <a:pt x="773183" y="1352979"/>
                  </a:lnTo>
                  <a:lnTo>
                    <a:pt x="785339" y="1290583"/>
                  </a:lnTo>
                  <a:lnTo>
                    <a:pt x="786126" y="1235629"/>
                  </a:lnTo>
                  <a:lnTo>
                    <a:pt x="781641" y="1196032"/>
                  </a:lnTo>
                  <a:lnTo>
                    <a:pt x="777978" y="1179702"/>
                  </a:lnTo>
                  <a:lnTo>
                    <a:pt x="777131" y="1178179"/>
                  </a:lnTo>
                  <a:lnTo>
                    <a:pt x="772644" y="1178179"/>
                  </a:lnTo>
                  <a:lnTo>
                    <a:pt x="770612" y="1174750"/>
                  </a:lnTo>
                  <a:lnTo>
                    <a:pt x="703350" y="1158509"/>
                  </a:lnTo>
                  <a:lnTo>
                    <a:pt x="666928" y="1137673"/>
                  </a:lnTo>
                  <a:lnTo>
                    <a:pt x="660412" y="1114480"/>
                  </a:lnTo>
                  <a:lnTo>
                    <a:pt x="664821" y="1102741"/>
                  </a:lnTo>
                  <a:lnTo>
                    <a:pt x="673294" y="1093632"/>
                  </a:lnTo>
                  <a:lnTo>
                    <a:pt x="683649" y="1088548"/>
                  </a:lnTo>
                  <a:lnTo>
                    <a:pt x="695575" y="1087703"/>
                  </a:lnTo>
                  <a:lnTo>
                    <a:pt x="877310" y="1087703"/>
                  </a:lnTo>
                  <a:lnTo>
                    <a:pt x="908407" y="1063371"/>
                  </a:lnTo>
                  <a:lnTo>
                    <a:pt x="917071" y="1054774"/>
                  </a:lnTo>
                  <a:lnTo>
                    <a:pt x="927711" y="1051083"/>
                  </a:lnTo>
                  <a:lnTo>
                    <a:pt x="1415029" y="1051083"/>
                  </a:lnTo>
                  <a:lnTo>
                    <a:pt x="1428744" y="986242"/>
                  </a:lnTo>
                  <a:lnTo>
                    <a:pt x="1431393" y="959231"/>
                  </a:lnTo>
                  <a:lnTo>
                    <a:pt x="1432917" y="953770"/>
                  </a:lnTo>
                  <a:lnTo>
                    <a:pt x="1432040" y="876356"/>
                  </a:lnTo>
                  <a:lnTo>
                    <a:pt x="1423080" y="808860"/>
                  </a:lnTo>
                  <a:lnTo>
                    <a:pt x="1421499" y="803021"/>
                  </a:lnTo>
                  <a:lnTo>
                    <a:pt x="230608" y="803021"/>
                  </a:lnTo>
                  <a:lnTo>
                    <a:pt x="223115" y="798068"/>
                  </a:lnTo>
                  <a:lnTo>
                    <a:pt x="217781" y="796671"/>
                  </a:lnTo>
                  <a:lnTo>
                    <a:pt x="210346" y="786667"/>
                  </a:lnTo>
                  <a:lnTo>
                    <a:pt x="206018" y="775319"/>
                  </a:lnTo>
                  <a:lnTo>
                    <a:pt x="206047" y="764041"/>
                  </a:lnTo>
                  <a:lnTo>
                    <a:pt x="211685" y="754252"/>
                  </a:lnTo>
                  <a:lnTo>
                    <a:pt x="220799" y="740024"/>
                  </a:lnTo>
                  <a:lnTo>
                    <a:pt x="235856" y="708947"/>
                  </a:lnTo>
                  <a:lnTo>
                    <a:pt x="247347" y="665172"/>
                  </a:lnTo>
                  <a:lnTo>
                    <a:pt x="245762" y="612850"/>
                  </a:lnTo>
                  <a:lnTo>
                    <a:pt x="221591" y="556133"/>
                  </a:lnTo>
                  <a:lnTo>
                    <a:pt x="217612" y="544970"/>
                  </a:lnTo>
                  <a:lnTo>
                    <a:pt x="244477" y="508738"/>
                  </a:lnTo>
                  <a:lnTo>
                    <a:pt x="531303" y="508730"/>
                  </a:lnTo>
                  <a:lnTo>
                    <a:pt x="538624" y="500811"/>
                  </a:lnTo>
                  <a:lnTo>
                    <a:pt x="560521" y="468601"/>
                  </a:lnTo>
                  <a:lnTo>
                    <a:pt x="588245" y="405458"/>
                  </a:lnTo>
                  <a:lnTo>
                    <a:pt x="600833" y="314979"/>
                  </a:lnTo>
                  <a:lnTo>
                    <a:pt x="597225" y="261937"/>
                  </a:lnTo>
                  <a:lnTo>
                    <a:pt x="590522" y="224420"/>
                  </a:lnTo>
                  <a:lnTo>
                    <a:pt x="567252" y="163249"/>
                  </a:lnTo>
                  <a:lnTo>
                    <a:pt x="542153" y="122515"/>
                  </a:lnTo>
                  <a:lnTo>
                    <a:pt x="511431" y="86960"/>
                  </a:lnTo>
                  <a:lnTo>
                    <a:pt x="475734" y="56959"/>
                  </a:lnTo>
                  <a:lnTo>
                    <a:pt x="435709" y="32888"/>
                  </a:lnTo>
                  <a:lnTo>
                    <a:pt x="392003" y="15120"/>
                  </a:lnTo>
                  <a:lnTo>
                    <a:pt x="345265" y="4033"/>
                  </a:lnTo>
                  <a:lnTo>
                    <a:pt x="296140" y="0"/>
                  </a:lnTo>
                  <a:close/>
                </a:path>
                <a:path w="1433195" h="1544320">
                  <a:moveTo>
                    <a:pt x="1415029" y="1051083"/>
                  </a:moveTo>
                  <a:lnTo>
                    <a:pt x="927711" y="1051083"/>
                  </a:lnTo>
                  <a:lnTo>
                    <a:pt x="939304" y="1052012"/>
                  </a:lnTo>
                  <a:lnTo>
                    <a:pt x="950825" y="1057275"/>
                  </a:lnTo>
                  <a:lnTo>
                    <a:pt x="957705" y="1067575"/>
                  </a:lnTo>
                  <a:lnTo>
                    <a:pt x="960810" y="1079579"/>
                  </a:lnTo>
                  <a:lnTo>
                    <a:pt x="959558" y="1091511"/>
                  </a:lnTo>
                  <a:lnTo>
                    <a:pt x="934984" y="1123354"/>
                  </a:lnTo>
                  <a:lnTo>
                    <a:pt x="892840" y="1154533"/>
                  </a:lnTo>
                  <a:lnTo>
                    <a:pt x="869672" y="1163574"/>
                  </a:lnTo>
                  <a:lnTo>
                    <a:pt x="874005" y="1191535"/>
                  </a:lnTo>
                  <a:lnTo>
                    <a:pt x="878003" y="1233127"/>
                  </a:lnTo>
                  <a:lnTo>
                    <a:pt x="878222" y="1285033"/>
                  </a:lnTo>
                  <a:lnTo>
                    <a:pt x="871199" y="1344000"/>
                  </a:lnTo>
                  <a:lnTo>
                    <a:pt x="853543" y="1406525"/>
                  </a:lnTo>
                  <a:lnTo>
                    <a:pt x="906909" y="1413908"/>
                  </a:lnTo>
                  <a:lnTo>
                    <a:pt x="960506" y="1414938"/>
                  </a:lnTo>
                  <a:lnTo>
                    <a:pt x="1013573" y="1410163"/>
                  </a:lnTo>
                  <a:lnTo>
                    <a:pt x="1065353" y="1400132"/>
                  </a:lnTo>
                  <a:lnTo>
                    <a:pt x="1115084" y="1385395"/>
                  </a:lnTo>
                  <a:lnTo>
                    <a:pt x="1162007" y="1366501"/>
                  </a:lnTo>
                  <a:lnTo>
                    <a:pt x="1205457" y="1343938"/>
                  </a:lnTo>
                  <a:lnTo>
                    <a:pt x="1244390" y="1318441"/>
                  </a:lnTo>
                  <a:lnTo>
                    <a:pt x="1278331" y="1290374"/>
                  </a:lnTo>
                  <a:lnTo>
                    <a:pt x="1306425" y="1260348"/>
                  </a:lnTo>
                  <a:lnTo>
                    <a:pt x="1376583" y="1153183"/>
                  </a:lnTo>
                  <a:lnTo>
                    <a:pt x="1413915" y="1056354"/>
                  </a:lnTo>
                  <a:lnTo>
                    <a:pt x="1415029" y="1051083"/>
                  </a:lnTo>
                  <a:close/>
                </a:path>
                <a:path w="1433195" h="1544320">
                  <a:moveTo>
                    <a:pt x="776073" y="1176274"/>
                  </a:moveTo>
                  <a:lnTo>
                    <a:pt x="772644" y="1178179"/>
                  </a:lnTo>
                  <a:lnTo>
                    <a:pt x="777131" y="1178179"/>
                  </a:lnTo>
                  <a:lnTo>
                    <a:pt x="776073" y="1176274"/>
                  </a:lnTo>
                  <a:close/>
                </a:path>
                <a:path w="1433195" h="1544320">
                  <a:moveTo>
                    <a:pt x="877310" y="1087703"/>
                  </a:moveTo>
                  <a:lnTo>
                    <a:pt x="695575" y="1087703"/>
                  </a:lnTo>
                  <a:lnTo>
                    <a:pt x="708763" y="1091311"/>
                  </a:lnTo>
                  <a:lnTo>
                    <a:pt x="722418" y="1099073"/>
                  </a:lnTo>
                  <a:lnTo>
                    <a:pt x="756342" y="1111011"/>
                  </a:lnTo>
                  <a:lnTo>
                    <a:pt x="803403" y="1116274"/>
                  </a:lnTo>
                  <a:lnTo>
                    <a:pt x="856469" y="1104011"/>
                  </a:lnTo>
                  <a:lnTo>
                    <a:pt x="877310" y="1087703"/>
                  </a:lnTo>
                  <a:close/>
                </a:path>
                <a:path w="1433195" h="1544320">
                  <a:moveTo>
                    <a:pt x="299823" y="708151"/>
                  </a:moveTo>
                  <a:lnTo>
                    <a:pt x="276392" y="766889"/>
                  </a:lnTo>
                  <a:lnTo>
                    <a:pt x="250642" y="798877"/>
                  </a:lnTo>
                  <a:lnTo>
                    <a:pt x="234037" y="800988"/>
                  </a:lnTo>
                  <a:lnTo>
                    <a:pt x="230608" y="803021"/>
                  </a:lnTo>
                  <a:lnTo>
                    <a:pt x="1421499" y="803021"/>
                  </a:lnTo>
                  <a:lnTo>
                    <a:pt x="1407317" y="750614"/>
                  </a:lnTo>
                  <a:lnTo>
                    <a:pt x="1390373" y="711073"/>
                  </a:lnTo>
                  <a:lnTo>
                    <a:pt x="310745" y="711073"/>
                  </a:lnTo>
                  <a:lnTo>
                    <a:pt x="309874" y="709549"/>
                  </a:lnTo>
                  <a:lnTo>
                    <a:pt x="305284" y="709549"/>
                  </a:lnTo>
                  <a:lnTo>
                    <a:pt x="299823" y="708151"/>
                  </a:lnTo>
                  <a:close/>
                </a:path>
                <a:path w="1433195" h="1544320">
                  <a:moveTo>
                    <a:pt x="685776" y="238379"/>
                  </a:moveTo>
                  <a:lnTo>
                    <a:pt x="691056" y="271313"/>
                  </a:lnTo>
                  <a:lnTo>
                    <a:pt x="692586" y="308975"/>
                  </a:lnTo>
                  <a:lnTo>
                    <a:pt x="690330" y="350518"/>
                  </a:lnTo>
                  <a:lnTo>
                    <a:pt x="684252" y="395097"/>
                  </a:lnTo>
                  <a:lnTo>
                    <a:pt x="669183" y="451050"/>
                  </a:lnTo>
                  <a:lnTo>
                    <a:pt x="646851" y="502586"/>
                  </a:lnTo>
                  <a:lnTo>
                    <a:pt x="617565" y="549527"/>
                  </a:lnTo>
                  <a:lnTo>
                    <a:pt x="581636" y="591693"/>
                  </a:lnTo>
                  <a:lnTo>
                    <a:pt x="547394" y="621736"/>
                  </a:lnTo>
                  <a:lnTo>
                    <a:pt x="508780" y="647554"/>
                  </a:lnTo>
                  <a:lnTo>
                    <a:pt x="466145" y="669067"/>
                  </a:lnTo>
                  <a:lnTo>
                    <a:pt x="419838" y="686199"/>
                  </a:lnTo>
                  <a:lnTo>
                    <a:pt x="370208" y="698872"/>
                  </a:lnTo>
                  <a:lnTo>
                    <a:pt x="317603" y="707009"/>
                  </a:lnTo>
                  <a:lnTo>
                    <a:pt x="310745" y="711073"/>
                  </a:lnTo>
                  <a:lnTo>
                    <a:pt x="1390373" y="711073"/>
                  </a:lnTo>
                  <a:lnTo>
                    <a:pt x="1386034" y="700949"/>
                  </a:lnTo>
                  <a:lnTo>
                    <a:pt x="1360514" y="659197"/>
                  </a:lnTo>
                  <a:lnTo>
                    <a:pt x="1332036" y="624689"/>
                  </a:lnTo>
                  <a:lnTo>
                    <a:pt x="1301885" y="596757"/>
                  </a:lnTo>
                  <a:lnTo>
                    <a:pt x="1241685" y="557946"/>
                  </a:lnTo>
                  <a:lnTo>
                    <a:pt x="1190170" y="537418"/>
                  </a:lnTo>
                  <a:lnTo>
                    <a:pt x="1151612" y="529209"/>
                  </a:lnTo>
                  <a:lnTo>
                    <a:pt x="1121132" y="523875"/>
                  </a:lnTo>
                  <a:lnTo>
                    <a:pt x="1085990" y="445490"/>
                  </a:lnTo>
                  <a:lnTo>
                    <a:pt x="1053648" y="398158"/>
                  </a:lnTo>
                  <a:lnTo>
                    <a:pt x="1016688" y="358583"/>
                  </a:lnTo>
                  <a:lnTo>
                    <a:pt x="976201" y="326075"/>
                  </a:lnTo>
                  <a:lnTo>
                    <a:pt x="933281" y="299942"/>
                  </a:lnTo>
                  <a:lnTo>
                    <a:pt x="889018" y="279496"/>
                  </a:lnTo>
                  <a:lnTo>
                    <a:pt x="844504" y="264044"/>
                  </a:lnTo>
                  <a:lnTo>
                    <a:pt x="800831" y="252897"/>
                  </a:lnTo>
                  <a:lnTo>
                    <a:pt x="759091" y="245364"/>
                  </a:lnTo>
                  <a:lnTo>
                    <a:pt x="720375" y="240754"/>
                  </a:lnTo>
                  <a:lnTo>
                    <a:pt x="685776" y="238379"/>
                  </a:lnTo>
                  <a:close/>
                </a:path>
                <a:path w="1433195" h="1544320">
                  <a:moveTo>
                    <a:pt x="308713" y="707517"/>
                  </a:moveTo>
                  <a:lnTo>
                    <a:pt x="305284" y="709549"/>
                  </a:lnTo>
                  <a:lnTo>
                    <a:pt x="309874" y="709549"/>
                  </a:lnTo>
                  <a:lnTo>
                    <a:pt x="308713" y="707517"/>
                  </a:lnTo>
                  <a:close/>
                </a:path>
                <a:path w="1433195" h="1544320">
                  <a:moveTo>
                    <a:pt x="531303" y="508730"/>
                  </a:moveTo>
                  <a:lnTo>
                    <a:pt x="256214" y="508730"/>
                  </a:lnTo>
                  <a:lnTo>
                    <a:pt x="266833" y="512770"/>
                  </a:lnTo>
                  <a:lnTo>
                    <a:pt x="274677" y="520954"/>
                  </a:lnTo>
                  <a:lnTo>
                    <a:pt x="289631" y="545068"/>
                  </a:lnTo>
                  <a:lnTo>
                    <a:pt x="300014" y="568801"/>
                  </a:lnTo>
                  <a:lnTo>
                    <a:pt x="306681" y="592105"/>
                  </a:lnTo>
                  <a:lnTo>
                    <a:pt x="310491" y="614934"/>
                  </a:lnTo>
                  <a:lnTo>
                    <a:pt x="375129" y="602808"/>
                  </a:lnTo>
                  <a:lnTo>
                    <a:pt x="429304" y="584001"/>
                  </a:lnTo>
                  <a:lnTo>
                    <a:pt x="473973" y="559844"/>
                  </a:lnTo>
                  <a:lnTo>
                    <a:pt x="510094" y="531670"/>
                  </a:lnTo>
                  <a:lnTo>
                    <a:pt x="531303" y="508730"/>
                  </a:lnTo>
                  <a:close/>
                </a:path>
              </a:pathLst>
            </a:custGeom>
            <a:solidFill>
              <a:srgbClr val="9BBA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141538" y="2867913"/>
              <a:ext cx="1675130" cy="2070100"/>
            </a:xfrm>
            <a:custGeom>
              <a:avLst/>
              <a:gdLst/>
              <a:ahLst/>
              <a:cxnLst/>
              <a:rect l="l" t="t" r="r" b="b"/>
              <a:pathLst>
                <a:path w="1675129" h="2070100">
                  <a:moveTo>
                    <a:pt x="943" y="114300"/>
                  </a:moveTo>
                  <a:lnTo>
                    <a:pt x="119" y="1397000"/>
                  </a:lnTo>
                  <a:lnTo>
                    <a:pt x="0" y="1549400"/>
                  </a:lnTo>
                  <a:lnTo>
                    <a:pt x="999" y="1587500"/>
                  </a:lnTo>
                  <a:lnTo>
                    <a:pt x="3653" y="1638300"/>
                  </a:lnTo>
                  <a:lnTo>
                    <a:pt x="8563" y="1689100"/>
                  </a:lnTo>
                  <a:lnTo>
                    <a:pt x="16331" y="1739900"/>
                  </a:lnTo>
                  <a:lnTo>
                    <a:pt x="27558" y="1778000"/>
                  </a:lnTo>
                  <a:lnTo>
                    <a:pt x="42844" y="1828800"/>
                  </a:lnTo>
                  <a:lnTo>
                    <a:pt x="62792" y="1866900"/>
                  </a:lnTo>
                  <a:lnTo>
                    <a:pt x="124986" y="1943100"/>
                  </a:lnTo>
                  <a:lnTo>
                    <a:pt x="191729" y="2006600"/>
                  </a:lnTo>
                  <a:lnTo>
                    <a:pt x="244993" y="2032000"/>
                  </a:lnTo>
                  <a:lnTo>
                    <a:pt x="266754" y="2032000"/>
                  </a:lnTo>
                  <a:lnTo>
                    <a:pt x="268786" y="2044700"/>
                  </a:lnTo>
                  <a:lnTo>
                    <a:pt x="379863" y="2070100"/>
                  </a:lnTo>
                  <a:lnTo>
                    <a:pt x="583466" y="2070100"/>
                  </a:lnTo>
                  <a:lnTo>
                    <a:pt x="674486" y="2044700"/>
                  </a:lnTo>
                  <a:lnTo>
                    <a:pt x="717527" y="2019300"/>
                  </a:lnTo>
                  <a:lnTo>
                    <a:pt x="758877" y="2006600"/>
                  </a:lnTo>
                  <a:lnTo>
                    <a:pt x="798503" y="1968500"/>
                  </a:lnTo>
                  <a:lnTo>
                    <a:pt x="841651" y="1930400"/>
                  </a:lnTo>
                  <a:lnTo>
                    <a:pt x="871941" y="1905000"/>
                  </a:lnTo>
                  <a:lnTo>
                    <a:pt x="889800" y="1879600"/>
                  </a:lnTo>
                  <a:lnTo>
                    <a:pt x="895658" y="1866900"/>
                  </a:lnTo>
                  <a:lnTo>
                    <a:pt x="906961" y="1854200"/>
                  </a:lnTo>
                  <a:lnTo>
                    <a:pt x="910390" y="1854200"/>
                  </a:lnTo>
                  <a:lnTo>
                    <a:pt x="920401" y="1828800"/>
                  </a:lnTo>
                  <a:lnTo>
                    <a:pt x="932282" y="1816100"/>
                  </a:lnTo>
                  <a:lnTo>
                    <a:pt x="944234" y="1778000"/>
                  </a:lnTo>
                  <a:lnTo>
                    <a:pt x="954459" y="1752600"/>
                  </a:lnTo>
                  <a:lnTo>
                    <a:pt x="961774" y="1727200"/>
                  </a:lnTo>
                  <a:lnTo>
                    <a:pt x="968692" y="1689100"/>
                  </a:lnTo>
                  <a:lnTo>
                    <a:pt x="974161" y="1651000"/>
                  </a:lnTo>
                  <a:lnTo>
                    <a:pt x="977128" y="1612900"/>
                  </a:lnTo>
                  <a:lnTo>
                    <a:pt x="976541" y="1562100"/>
                  </a:lnTo>
                  <a:lnTo>
                    <a:pt x="971348" y="1511300"/>
                  </a:lnTo>
                  <a:lnTo>
                    <a:pt x="960496" y="1460500"/>
                  </a:lnTo>
                  <a:lnTo>
                    <a:pt x="951715" y="1435100"/>
                  </a:lnTo>
                  <a:lnTo>
                    <a:pt x="734701" y="1435100"/>
                  </a:lnTo>
                  <a:lnTo>
                    <a:pt x="728357" y="1422400"/>
                  </a:lnTo>
                  <a:lnTo>
                    <a:pt x="724716" y="1422400"/>
                  </a:lnTo>
                  <a:lnTo>
                    <a:pt x="720805" y="1409700"/>
                  </a:lnTo>
                  <a:lnTo>
                    <a:pt x="723144" y="1397000"/>
                  </a:lnTo>
                  <a:lnTo>
                    <a:pt x="730556" y="1384300"/>
                  </a:lnTo>
                  <a:lnTo>
                    <a:pt x="741861" y="1371600"/>
                  </a:lnTo>
                  <a:lnTo>
                    <a:pt x="757335" y="1371600"/>
                  </a:lnTo>
                  <a:lnTo>
                    <a:pt x="768023" y="1358900"/>
                  </a:lnTo>
                  <a:lnTo>
                    <a:pt x="778901" y="1358900"/>
                  </a:lnTo>
                  <a:lnTo>
                    <a:pt x="794947" y="1333500"/>
                  </a:lnTo>
                  <a:lnTo>
                    <a:pt x="811804" y="1308100"/>
                  </a:lnTo>
                  <a:lnTo>
                    <a:pt x="821982" y="1282700"/>
                  </a:lnTo>
                  <a:lnTo>
                    <a:pt x="824326" y="1244600"/>
                  </a:lnTo>
                  <a:lnTo>
                    <a:pt x="817680" y="1206500"/>
                  </a:lnTo>
                  <a:lnTo>
                    <a:pt x="817420" y="1206500"/>
                  </a:lnTo>
                  <a:lnTo>
                    <a:pt x="822363" y="1193800"/>
                  </a:lnTo>
                  <a:lnTo>
                    <a:pt x="831092" y="1181100"/>
                  </a:lnTo>
                  <a:lnTo>
                    <a:pt x="842191" y="1181100"/>
                  </a:lnTo>
                  <a:lnTo>
                    <a:pt x="845620" y="1168400"/>
                  </a:lnTo>
                  <a:lnTo>
                    <a:pt x="1569911" y="1168400"/>
                  </a:lnTo>
                  <a:lnTo>
                    <a:pt x="1574351" y="1143000"/>
                  </a:lnTo>
                  <a:lnTo>
                    <a:pt x="606817" y="1143000"/>
                  </a:lnTo>
                  <a:lnTo>
                    <a:pt x="561879" y="1130300"/>
                  </a:lnTo>
                  <a:lnTo>
                    <a:pt x="515129" y="1117600"/>
                  </a:lnTo>
                  <a:lnTo>
                    <a:pt x="467033" y="1092200"/>
                  </a:lnTo>
                  <a:lnTo>
                    <a:pt x="440655" y="1041400"/>
                  </a:lnTo>
                  <a:lnTo>
                    <a:pt x="445697" y="1028700"/>
                  </a:lnTo>
                  <a:lnTo>
                    <a:pt x="457740" y="1016000"/>
                  </a:lnTo>
                  <a:lnTo>
                    <a:pt x="473367" y="1003300"/>
                  </a:lnTo>
                  <a:lnTo>
                    <a:pt x="867144" y="1003300"/>
                  </a:lnTo>
                  <a:lnTo>
                    <a:pt x="881763" y="990600"/>
                  </a:lnTo>
                  <a:lnTo>
                    <a:pt x="905647" y="977900"/>
                  </a:lnTo>
                  <a:lnTo>
                    <a:pt x="924072" y="952500"/>
                  </a:lnTo>
                  <a:lnTo>
                    <a:pt x="936933" y="939800"/>
                  </a:lnTo>
                  <a:lnTo>
                    <a:pt x="941886" y="939800"/>
                  </a:lnTo>
                  <a:lnTo>
                    <a:pt x="947389" y="927100"/>
                  </a:lnTo>
                  <a:lnTo>
                    <a:pt x="954380" y="914400"/>
                  </a:lnTo>
                  <a:lnTo>
                    <a:pt x="1571089" y="914400"/>
                  </a:lnTo>
                  <a:lnTo>
                    <a:pt x="1593976" y="889000"/>
                  </a:lnTo>
                  <a:lnTo>
                    <a:pt x="1607493" y="876300"/>
                  </a:lnTo>
                  <a:lnTo>
                    <a:pt x="1612446" y="876300"/>
                  </a:lnTo>
                  <a:lnTo>
                    <a:pt x="1639463" y="825500"/>
                  </a:lnTo>
                  <a:lnTo>
                    <a:pt x="1658825" y="774700"/>
                  </a:lnTo>
                  <a:lnTo>
                    <a:pt x="1670580" y="723900"/>
                  </a:lnTo>
                  <a:lnTo>
                    <a:pt x="1674780" y="673100"/>
                  </a:lnTo>
                  <a:lnTo>
                    <a:pt x="803583" y="673100"/>
                  </a:lnTo>
                  <a:lnTo>
                    <a:pt x="751557" y="660400"/>
                  </a:lnTo>
                  <a:lnTo>
                    <a:pt x="700722" y="660400"/>
                  </a:lnTo>
                  <a:lnTo>
                    <a:pt x="602702" y="635000"/>
                  </a:lnTo>
                  <a:lnTo>
                    <a:pt x="509667" y="609600"/>
                  </a:lnTo>
                  <a:lnTo>
                    <a:pt x="465066" y="584200"/>
                  </a:lnTo>
                  <a:lnTo>
                    <a:pt x="421766" y="558800"/>
                  </a:lnTo>
                  <a:lnTo>
                    <a:pt x="379786" y="546100"/>
                  </a:lnTo>
                  <a:lnTo>
                    <a:pt x="339144" y="520700"/>
                  </a:lnTo>
                  <a:lnTo>
                    <a:pt x="300840" y="495300"/>
                  </a:lnTo>
                  <a:lnTo>
                    <a:pt x="263768" y="457200"/>
                  </a:lnTo>
                  <a:lnTo>
                    <a:pt x="227954" y="431800"/>
                  </a:lnTo>
                  <a:lnTo>
                    <a:pt x="193427" y="393700"/>
                  </a:lnTo>
                  <a:lnTo>
                    <a:pt x="160217" y="355600"/>
                  </a:lnTo>
                  <a:lnTo>
                    <a:pt x="128350" y="317500"/>
                  </a:lnTo>
                  <a:lnTo>
                    <a:pt x="97855" y="279400"/>
                  </a:lnTo>
                  <a:lnTo>
                    <a:pt x="68761" y="241300"/>
                  </a:lnTo>
                  <a:lnTo>
                    <a:pt x="32042" y="177800"/>
                  </a:lnTo>
                  <a:lnTo>
                    <a:pt x="15629" y="152400"/>
                  </a:lnTo>
                  <a:lnTo>
                    <a:pt x="943" y="114300"/>
                  </a:lnTo>
                  <a:close/>
                </a:path>
                <a:path w="1675129" h="2070100">
                  <a:moveTo>
                    <a:pt x="1384354" y="1168400"/>
                  </a:moveTo>
                  <a:lnTo>
                    <a:pt x="879370" y="1168400"/>
                  </a:lnTo>
                  <a:lnTo>
                    <a:pt x="892193" y="1181100"/>
                  </a:lnTo>
                  <a:lnTo>
                    <a:pt x="903278" y="1181100"/>
                  </a:lnTo>
                  <a:lnTo>
                    <a:pt x="945675" y="1231900"/>
                  </a:lnTo>
                  <a:lnTo>
                    <a:pt x="980683" y="1282700"/>
                  </a:lnTo>
                  <a:lnTo>
                    <a:pt x="1008904" y="1333500"/>
                  </a:lnTo>
                  <a:lnTo>
                    <a:pt x="1030936" y="1384300"/>
                  </a:lnTo>
                  <a:lnTo>
                    <a:pt x="1047383" y="1435100"/>
                  </a:lnTo>
                  <a:lnTo>
                    <a:pt x="1058843" y="1485900"/>
                  </a:lnTo>
                  <a:lnTo>
                    <a:pt x="1065917" y="1524000"/>
                  </a:lnTo>
                  <a:lnTo>
                    <a:pt x="1069207" y="1574800"/>
                  </a:lnTo>
                  <a:lnTo>
                    <a:pt x="1069313" y="1612900"/>
                  </a:lnTo>
                  <a:lnTo>
                    <a:pt x="1066836" y="1651000"/>
                  </a:lnTo>
                  <a:lnTo>
                    <a:pt x="1062376" y="1689100"/>
                  </a:lnTo>
                  <a:lnTo>
                    <a:pt x="1056533" y="1727200"/>
                  </a:lnTo>
                  <a:lnTo>
                    <a:pt x="1043105" y="1778000"/>
                  </a:lnTo>
                  <a:lnTo>
                    <a:pt x="1028139" y="1816100"/>
                  </a:lnTo>
                  <a:lnTo>
                    <a:pt x="1023166" y="1828800"/>
                  </a:lnTo>
                  <a:lnTo>
                    <a:pt x="1069201" y="1816100"/>
                  </a:lnTo>
                  <a:lnTo>
                    <a:pt x="1112540" y="1803400"/>
                  </a:lnTo>
                  <a:lnTo>
                    <a:pt x="1153151" y="1778000"/>
                  </a:lnTo>
                  <a:lnTo>
                    <a:pt x="1190999" y="1752600"/>
                  </a:lnTo>
                  <a:lnTo>
                    <a:pt x="1226052" y="1727200"/>
                  </a:lnTo>
                  <a:lnTo>
                    <a:pt x="1258275" y="1701800"/>
                  </a:lnTo>
                  <a:lnTo>
                    <a:pt x="1287635" y="1663700"/>
                  </a:lnTo>
                  <a:lnTo>
                    <a:pt x="1314100" y="1625600"/>
                  </a:lnTo>
                  <a:lnTo>
                    <a:pt x="1337634" y="1587500"/>
                  </a:lnTo>
                  <a:lnTo>
                    <a:pt x="1358205" y="1549400"/>
                  </a:lnTo>
                  <a:lnTo>
                    <a:pt x="1375779" y="1498600"/>
                  </a:lnTo>
                  <a:lnTo>
                    <a:pt x="1390323" y="1447800"/>
                  </a:lnTo>
                  <a:lnTo>
                    <a:pt x="1389688" y="1447800"/>
                  </a:lnTo>
                  <a:lnTo>
                    <a:pt x="1393244" y="1435100"/>
                  </a:lnTo>
                  <a:lnTo>
                    <a:pt x="1392609" y="1435100"/>
                  </a:lnTo>
                  <a:lnTo>
                    <a:pt x="1397516" y="1397000"/>
                  </a:lnTo>
                  <a:lnTo>
                    <a:pt x="1397864" y="1346200"/>
                  </a:lnTo>
                  <a:lnTo>
                    <a:pt x="1388662" y="1295400"/>
                  </a:lnTo>
                  <a:lnTo>
                    <a:pt x="1364923" y="1231900"/>
                  </a:lnTo>
                  <a:lnTo>
                    <a:pt x="1359547" y="1219200"/>
                  </a:lnTo>
                  <a:lnTo>
                    <a:pt x="1361161" y="1193800"/>
                  </a:lnTo>
                  <a:lnTo>
                    <a:pt x="1369513" y="1181100"/>
                  </a:lnTo>
                  <a:lnTo>
                    <a:pt x="1384354" y="1168400"/>
                  </a:lnTo>
                  <a:close/>
                </a:path>
                <a:path w="1675129" h="2070100">
                  <a:moveTo>
                    <a:pt x="883466" y="1308100"/>
                  </a:moveTo>
                  <a:lnTo>
                    <a:pt x="873635" y="1320800"/>
                  </a:lnTo>
                  <a:lnTo>
                    <a:pt x="862638" y="1346200"/>
                  </a:lnTo>
                  <a:lnTo>
                    <a:pt x="850783" y="1371600"/>
                  </a:lnTo>
                  <a:lnTo>
                    <a:pt x="838381" y="1384300"/>
                  </a:lnTo>
                  <a:lnTo>
                    <a:pt x="812221" y="1409700"/>
                  </a:lnTo>
                  <a:lnTo>
                    <a:pt x="788835" y="1422400"/>
                  </a:lnTo>
                  <a:lnTo>
                    <a:pt x="771426" y="1435100"/>
                  </a:lnTo>
                  <a:lnTo>
                    <a:pt x="951715" y="1435100"/>
                  </a:lnTo>
                  <a:lnTo>
                    <a:pt x="942934" y="1409700"/>
                  </a:lnTo>
                  <a:lnTo>
                    <a:pt x="917608" y="1358900"/>
                  </a:lnTo>
                  <a:lnTo>
                    <a:pt x="883466" y="1308100"/>
                  </a:lnTo>
                  <a:close/>
                </a:path>
                <a:path w="1675129" h="2070100">
                  <a:moveTo>
                    <a:pt x="1569911" y="1168400"/>
                  </a:moveTo>
                  <a:lnTo>
                    <a:pt x="1432360" y="1168400"/>
                  </a:lnTo>
                  <a:lnTo>
                    <a:pt x="1444044" y="1181100"/>
                  </a:lnTo>
                  <a:lnTo>
                    <a:pt x="1464013" y="1219200"/>
                  </a:lnTo>
                  <a:lnTo>
                    <a:pt x="1477683" y="1257300"/>
                  </a:lnTo>
                  <a:lnTo>
                    <a:pt x="1485996" y="1295400"/>
                  </a:lnTo>
                  <a:lnTo>
                    <a:pt x="1489891" y="1333500"/>
                  </a:lnTo>
                  <a:lnTo>
                    <a:pt x="1516510" y="1295400"/>
                  </a:lnTo>
                  <a:lnTo>
                    <a:pt x="1538740" y="1257300"/>
                  </a:lnTo>
                  <a:lnTo>
                    <a:pt x="1569911" y="1168400"/>
                  </a:lnTo>
                  <a:close/>
                </a:path>
                <a:path w="1675129" h="2070100">
                  <a:moveTo>
                    <a:pt x="851081" y="1168400"/>
                  </a:moveTo>
                  <a:lnTo>
                    <a:pt x="845620" y="1168400"/>
                  </a:lnTo>
                  <a:lnTo>
                    <a:pt x="847652" y="1181100"/>
                  </a:lnTo>
                  <a:lnTo>
                    <a:pt x="851081" y="1168400"/>
                  </a:lnTo>
                  <a:close/>
                </a:path>
                <a:path w="1675129" h="2070100">
                  <a:moveTo>
                    <a:pt x="984558" y="1028700"/>
                  </a:moveTo>
                  <a:lnTo>
                    <a:pt x="963694" y="1041400"/>
                  </a:lnTo>
                  <a:lnTo>
                    <a:pt x="936806" y="1066800"/>
                  </a:lnTo>
                  <a:lnTo>
                    <a:pt x="904298" y="1079500"/>
                  </a:lnTo>
                  <a:lnTo>
                    <a:pt x="866575" y="1104900"/>
                  </a:lnTo>
                  <a:lnTo>
                    <a:pt x="830874" y="1117600"/>
                  </a:lnTo>
                  <a:lnTo>
                    <a:pt x="789089" y="1130300"/>
                  </a:lnTo>
                  <a:lnTo>
                    <a:pt x="741756" y="1143000"/>
                  </a:lnTo>
                  <a:lnTo>
                    <a:pt x="1574351" y="1143000"/>
                  </a:lnTo>
                  <a:lnTo>
                    <a:pt x="1578791" y="1117600"/>
                  </a:lnTo>
                  <a:lnTo>
                    <a:pt x="1208591" y="1117600"/>
                  </a:lnTo>
                  <a:lnTo>
                    <a:pt x="1122521" y="1092200"/>
                  </a:lnTo>
                  <a:lnTo>
                    <a:pt x="1077639" y="1079500"/>
                  </a:lnTo>
                  <a:lnTo>
                    <a:pt x="1031626" y="1054100"/>
                  </a:lnTo>
                  <a:lnTo>
                    <a:pt x="984558" y="1028700"/>
                  </a:lnTo>
                  <a:close/>
                </a:path>
                <a:path w="1675129" h="2070100">
                  <a:moveTo>
                    <a:pt x="1583871" y="1028700"/>
                  </a:moveTo>
                  <a:lnTo>
                    <a:pt x="1560005" y="1041400"/>
                  </a:lnTo>
                  <a:lnTo>
                    <a:pt x="1532484" y="1054100"/>
                  </a:lnTo>
                  <a:lnTo>
                    <a:pt x="1502272" y="1066800"/>
                  </a:lnTo>
                  <a:lnTo>
                    <a:pt x="1470333" y="1092200"/>
                  </a:lnTo>
                  <a:lnTo>
                    <a:pt x="1431285" y="1104900"/>
                  </a:lnTo>
                  <a:lnTo>
                    <a:pt x="1387593" y="1117600"/>
                  </a:lnTo>
                  <a:lnTo>
                    <a:pt x="1578791" y="1117600"/>
                  </a:lnTo>
                  <a:lnTo>
                    <a:pt x="1582639" y="1092200"/>
                  </a:lnTo>
                  <a:lnTo>
                    <a:pt x="1584427" y="1066800"/>
                  </a:lnTo>
                  <a:lnTo>
                    <a:pt x="1584667" y="1041400"/>
                  </a:lnTo>
                  <a:lnTo>
                    <a:pt x="1583871" y="1028700"/>
                  </a:lnTo>
                  <a:close/>
                </a:path>
                <a:path w="1675129" h="2070100">
                  <a:moveTo>
                    <a:pt x="867144" y="1003300"/>
                  </a:moveTo>
                  <a:lnTo>
                    <a:pt x="506657" y="1003300"/>
                  </a:lnTo>
                  <a:lnTo>
                    <a:pt x="570465" y="1028700"/>
                  </a:lnTo>
                  <a:lnTo>
                    <a:pt x="629647" y="1054100"/>
                  </a:lnTo>
                  <a:lnTo>
                    <a:pt x="733717" y="1054100"/>
                  </a:lnTo>
                  <a:lnTo>
                    <a:pt x="778397" y="1041400"/>
                  </a:lnTo>
                  <a:lnTo>
                    <a:pt x="818034" y="1028700"/>
                  </a:lnTo>
                  <a:lnTo>
                    <a:pt x="852524" y="1016000"/>
                  </a:lnTo>
                  <a:lnTo>
                    <a:pt x="867144" y="1003300"/>
                  </a:lnTo>
                  <a:close/>
                </a:path>
                <a:path w="1675129" h="2070100">
                  <a:moveTo>
                    <a:pt x="1571089" y="914400"/>
                  </a:moveTo>
                  <a:lnTo>
                    <a:pt x="998056" y="914400"/>
                  </a:lnTo>
                  <a:lnTo>
                    <a:pt x="1005386" y="927100"/>
                  </a:lnTo>
                  <a:lnTo>
                    <a:pt x="1012752" y="927100"/>
                  </a:lnTo>
                  <a:lnTo>
                    <a:pt x="1060414" y="965200"/>
                  </a:lnTo>
                  <a:lnTo>
                    <a:pt x="1107962" y="990600"/>
                  </a:lnTo>
                  <a:lnTo>
                    <a:pt x="1155364" y="1003300"/>
                  </a:lnTo>
                  <a:lnTo>
                    <a:pt x="1202590" y="1028700"/>
                  </a:lnTo>
                  <a:lnTo>
                    <a:pt x="1342913" y="1028700"/>
                  </a:lnTo>
                  <a:lnTo>
                    <a:pt x="1435027" y="1003300"/>
                  </a:lnTo>
                  <a:lnTo>
                    <a:pt x="1506123" y="965200"/>
                  </a:lnTo>
                  <a:lnTo>
                    <a:pt x="1559646" y="927100"/>
                  </a:lnTo>
                  <a:lnTo>
                    <a:pt x="1571089" y="914400"/>
                  </a:lnTo>
                  <a:close/>
                </a:path>
                <a:path w="1675129" h="2070100">
                  <a:moveTo>
                    <a:pt x="837111" y="444500"/>
                  </a:moveTo>
                  <a:lnTo>
                    <a:pt x="804218" y="444500"/>
                  </a:lnTo>
                  <a:lnTo>
                    <a:pt x="771150" y="469900"/>
                  </a:lnTo>
                  <a:lnTo>
                    <a:pt x="734178" y="508000"/>
                  </a:lnTo>
                  <a:lnTo>
                    <a:pt x="692918" y="533400"/>
                  </a:lnTo>
                  <a:lnTo>
                    <a:pt x="646992" y="546100"/>
                  </a:lnTo>
                  <a:lnTo>
                    <a:pt x="686858" y="558800"/>
                  </a:lnTo>
                  <a:lnTo>
                    <a:pt x="727986" y="558800"/>
                  </a:lnTo>
                  <a:lnTo>
                    <a:pt x="770400" y="571500"/>
                  </a:lnTo>
                  <a:lnTo>
                    <a:pt x="814124" y="571500"/>
                  </a:lnTo>
                  <a:lnTo>
                    <a:pt x="830497" y="584200"/>
                  </a:lnTo>
                  <a:lnTo>
                    <a:pt x="843953" y="596900"/>
                  </a:lnTo>
                  <a:lnTo>
                    <a:pt x="853004" y="609600"/>
                  </a:lnTo>
                  <a:lnTo>
                    <a:pt x="856161" y="622300"/>
                  </a:lnTo>
                  <a:lnTo>
                    <a:pt x="850071" y="647700"/>
                  </a:lnTo>
                  <a:lnTo>
                    <a:pt x="838778" y="660400"/>
                  </a:lnTo>
                  <a:lnTo>
                    <a:pt x="823889" y="660400"/>
                  </a:lnTo>
                  <a:lnTo>
                    <a:pt x="807012" y="673100"/>
                  </a:lnTo>
                  <a:lnTo>
                    <a:pt x="1674780" y="673100"/>
                  </a:lnTo>
                  <a:lnTo>
                    <a:pt x="1671472" y="622300"/>
                  </a:lnTo>
                  <a:lnTo>
                    <a:pt x="1660706" y="571500"/>
                  </a:lnTo>
                  <a:lnTo>
                    <a:pt x="1636614" y="520700"/>
                  </a:lnTo>
                  <a:lnTo>
                    <a:pt x="1611224" y="469900"/>
                  </a:lnTo>
                  <a:lnTo>
                    <a:pt x="1601184" y="457200"/>
                  </a:lnTo>
                  <a:lnTo>
                    <a:pt x="870861" y="457200"/>
                  </a:lnTo>
                  <a:lnTo>
                    <a:pt x="837111" y="444500"/>
                  </a:lnTo>
                  <a:close/>
                </a:path>
                <a:path w="1675129" h="2070100">
                  <a:moveTo>
                    <a:pt x="1507671" y="0"/>
                  </a:moveTo>
                  <a:lnTo>
                    <a:pt x="1498859" y="38100"/>
                  </a:lnTo>
                  <a:lnTo>
                    <a:pt x="1485606" y="76200"/>
                  </a:lnTo>
                  <a:lnTo>
                    <a:pt x="1467301" y="127000"/>
                  </a:lnTo>
                  <a:lnTo>
                    <a:pt x="1443334" y="177800"/>
                  </a:lnTo>
                  <a:lnTo>
                    <a:pt x="1413094" y="228600"/>
                  </a:lnTo>
                  <a:lnTo>
                    <a:pt x="1375972" y="266700"/>
                  </a:lnTo>
                  <a:lnTo>
                    <a:pt x="1342081" y="304800"/>
                  </a:lnTo>
                  <a:lnTo>
                    <a:pt x="1303808" y="342900"/>
                  </a:lnTo>
                  <a:lnTo>
                    <a:pt x="1261386" y="368300"/>
                  </a:lnTo>
                  <a:lnTo>
                    <a:pt x="1215049" y="393700"/>
                  </a:lnTo>
                  <a:lnTo>
                    <a:pt x="1165029" y="419100"/>
                  </a:lnTo>
                  <a:lnTo>
                    <a:pt x="1111558" y="431800"/>
                  </a:lnTo>
                  <a:lnTo>
                    <a:pt x="1027294" y="457200"/>
                  </a:lnTo>
                  <a:lnTo>
                    <a:pt x="1601184" y="457200"/>
                  </a:lnTo>
                  <a:lnTo>
                    <a:pt x="1591144" y="444500"/>
                  </a:lnTo>
                  <a:lnTo>
                    <a:pt x="1582982" y="431800"/>
                  </a:lnTo>
                  <a:lnTo>
                    <a:pt x="1560249" y="406400"/>
                  </a:lnTo>
                  <a:lnTo>
                    <a:pt x="1574346" y="381000"/>
                  </a:lnTo>
                  <a:lnTo>
                    <a:pt x="1595745" y="317500"/>
                  </a:lnTo>
                  <a:lnTo>
                    <a:pt x="1606489" y="266700"/>
                  </a:lnTo>
                  <a:lnTo>
                    <a:pt x="1608058" y="215900"/>
                  </a:lnTo>
                  <a:lnTo>
                    <a:pt x="1601931" y="165100"/>
                  </a:lnTo>
                  <a:lnTo>
                    <a:pt x="1589589" y="127000"/>
                  </a:lnTo>
                  <a:lnTo>
                    <a:pt x="1572512" y="88900"/>
                  </a:lnTo>
                  <a:lnTo>
                    <a:pt x="1552180" y="50800"/>
                  </a:lnTo>
                  <a:lnTo>
                    <a:pt x="1530073" y="25400"/>
                  </a:lnTo>
                  <a:lnTo>
                    <a:pt x="1507671" y="0"/>
                  </a:lnTo>
                  <a:close/>
                </a:path>
              </a:pathLst>
            </a:custGeom>
            <a:solidFill>
              <a:srgbClr val="F19B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312307" y="4954952"/>
              <a:ext cx="375285" cy="793115"/>
            </a:xfrm>
            <a:custGeom>
              <a:avLst/>
              <a:gdLst/>
              <a:ahLst/>
              <a:cxnLst/>
              <a:rect l="l" t="t" r="r" b="b"/>
              <a:pathLst>
                <a:path w="375284" h="793114">
                  <a:moveTo>
                    <a:pt x="252560" y="0"/>
                  </a:moveTo>
                  <a:lnTo>
                    <a:pt x="211319" y="12309"/>
                  </a:lnTo>
                  <a:lnTo>
                    <a:pt x="176376" y="41608"/>
                  </a:lnTo>
                  <a:lnTo>
                    <a:pt x="133534" y="100417"/>
                  </a:lnTo>
                  <a:lnTo>
                    <a:pt x="98073" y="161431"/>
                  </a:lnTo>
                  <a:lnTo>
                    <a:pt x="69325" y="223629"/>
                  </a:lnTo>
                  <a:lnTo>
                    <a:pt x="46623" y="285994"/>
                  </a:lnTo>
                  <a:lnTo>
                    <a:pt x="29299" y="347506"/>
                  </a:lnTo>
                  <a:lnTo>
                    <a:pt x="16686" y="407147"/>
                  </a:lnTo>
                  <a:lnTo>
                    <a:pt x="8117" y="463897"/>
                  </a:lnTo>
                  <a:lnTo>
                    <a:pt x="2924" y="516738"/>
                  </a:lnTo>
                  <a:lnTo>
                    <a:pt x="441" y="564651"/>
                  </a:lnTo>
                  <a:lnTo>
                    <a:pt x="0" y="606616"/>
                  </a:lnTo>
                  <a:lnTo>
                    <a:pt x="933" y="641616"/>
                  </a:lnTo>
                  <a:lnTo>
                    <a:pt x="4254" y="686641"/>
                  </a:lnTo>
                  <a:lnTo>
                    <a:pt x="16987" y="733602"/>
                  </a:lnTo>
                  <a:lnTo>
                    <a:pt x="41883" y="764097"/>
                  </a:lnTo>
                  <a:lnTo>
                    <a:pt x="76209" y="784006"/>
                  </a:lnTo>
                  <a:lnTo>
                    <a:pt x="116178" y="791225"/>
                  </a:lnTo>
                  <a:lnTo>
                    <a:pt x="121639" y="792686"/>
                  </a:lnTo>
                  <a:lnTo>
                    <a:pt x="125068" y="790692"/>
                  </a:lnTo>
                  <a:lnTo>
                    <a:pt x="130529" y="792152"/>
                  </a:lnTo>
                  <a:lnTo>
                    <a:pt x="172225" y="778011"/>
                  </a:lnTo>
                  <a:lnTo>
                    <a:pt x="204729" y="749398"/>
                  </a:lnTo>
                  <a:lnTo>
                    <a:pt x="224612" y="710860"/>
                  </a:lnTo>
                  <a:lnTo>
                    <a:pt x="228446" y="666943"/>
                  </a:lnTo>
                  <a:lnTo>
                    <a:pt x="227328" y="659227"/>
                  </a:lnTo>
                  <a:lnTo>
                    <a:pt x="225669" y="639095"/>
                  </a:lnTo>
                  <a:lnTo>
                    <a:pt x="224453" y="608253"/>
                  </a:lnTo>
                  <a:lnTo>
                    <a:pt x="224661" y="568408"/>
                  </a:lnTo>
                  <a:lnTo>
                    <a:pt x="227277" y="521268"/>
                  </a:lnTo>
                  <a:lnTo>
                    <a:pt x="233284" y="468538"/>
                  </a:lnTo>
                  <a:lnTo>
                    <a:pt x="243665" y="411927"/>
                  </a:lnTo>
                  <a:lnTo>
                    <a:pt x="259403" y="353140"/>
                  </a:lnTo>
                  <a:lnTo>
                    <a:pt x="281481" y="293886"/>
                  </a:lnTo>
                  <a:lnTo>
                    <a:pt x="310881" y="235870"/>
                  </a:lnTo>
                  <a:lnTo>
                    <a:pt x="348588" y="180800"/>
                  </a:lnTo>
                  <a:lnTo>
                    <a:pt x="370839" y="142164"/>
                  </a:lnTo>
                  <a:lnTo>
                    <a:pt x="375147" y="100123"/>
                  </a:lnTo>
                  <a:lnTo>
                    <a:pt x="362143" y="59463"/>
                  </a:lnTo>
                  <a:lnTo>
                    <a:pt x="332459" y="24971"/>
                  </a:lnTo>
                  <a:lnTo>
                    <a:pt x="294730" y="4335"/>
                  </a:lnTo>
                  <a:lnTo>
                    <a:pt x="252560" y="0"/>
                  </a:lnTo>
                  <a:close/>
                </a:path>
              </a:pathLst>
            </a:custGeom>
            <a:solidFill>
              <a:srgbClr val="4453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4369561" y="1810257"/>
            <a:ext cx="1677670" cy="39333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3020948" y="3870959"/>
            <a:ext cx="648335" cy="647700"/>
            <a:chOff x="3020948" y="3870959"/>
            <a:chExt cx="648335" cy="647700"/>
          </a:xfrm>
        </p:grpSpPr>
        <p:sp>
          <p:nvSpPr>
            <p:cNvPr id="10" name="object 10"/>
            <p:cNvSpPr/>
            <p:nvPr/>
          </p:nvSpPr>
          <p:spPr>
            <a:xfrm>
              <a:off x="3020949" y="3870959"/>
              <a:ext cx="648335" cy="647700"/>
            </a:xfrm>
            <a:custGeom>
              <a:avLst/>
              <a:gdLst/>
              <a:ahLst/>
              <a:cxnLst/>
              <a:rect l="l" t="t" r="r" b="b"/>
              <a:pathLst>
                <a:path w="648335" h="647700">
                  <a:moveTo>
                    <a:pt x="611111" y="329057"/>
                  </a:moveTo>
                  <a:lnTo>
                    <a:pt x="607733" y="284924"/>
                  </a:lnTo>
                  <a:lnTo>
                    <a:pt x="597585" y="241630"/>
                  </a:lnTo>
                  <a:lnTo>
                    <a:pt x="580669" y="199999"/>
                  </a:lnTo>
                  <a:lnTo>
                    <a:pt x="556983" y="160883"/>
                  </a:lnTo>
                  <a:lnTo>
                    <a:pt x="526542" y="125095"/>
                  </a:lnTo>
                  <a:lnTo>
                    <a:pt x="490867" y="94513"/>
                  </a:lnTo>
                  <a:lnTo>
                    <a:pt x="451954" y="70599"/>
                  </a:lnTo>
                  <a:lnTo>
                    <a:pt x="410502" y="53441"/>
                  </a:lnTo>
                  <a:lnTo>
                    <a:pt x="367144" y="43091"/>
                  </a:lnTo>
                  <a:lnTo>
                    <a:pt x="322580" y="39624"/>
                  </a:lnTo>
                  <a:lnTo>
                    <a:pt x="278904" y="43091"/>
                  </a:lnTo>
                  <a:lnTo>
                    <a:pt x="235699" y="53441"/>
                  </a:lnTo>
                  <a:lnTo>
                    <a:pt x="193929" y="70599"/>
                  </a:lnTo>
                  <a:lnTo>
                    <a:pt x="154533" y="94513"/>
                  </a:lnTo>
                  <a:lnTo>
                    <a:pt x="118491" y="125095"/>
                  </a:lnTo>
                  <a:lnTo>
                    <a:pt x="88036" y="160883"/>
                  </a:lnTo>
                  <a:lnTo>
                    <a:pt x="64350" y="199999"/>
                  </a:lnTo>
                  <a:lnTo>
                    <a:pt x="47434" y="241630"/>
                  </a:lnTo>
                  <a:lnTo>
                    <a:pt x="37287" y="284924"/>
                  </a:lnTo>
                  <a:lnTo>
                    <a:pt x="33896" y="329057"/>
                  </a:lnTo>
                  <a:lnTo>
                    <a:pt x="37287" y="373202"/>
                  </a:lnTo>
                  <a:lnTo>
                    <a:pt x="47434" y="416496"/>
                  </a:lnTo>
                  <a:lnTo>
                    <a:pt x="64350" y="458127"/>
                  </a:lnTo>
                  <a:lnTo>
                    <a:pt x="88036" y="497243"/>
                  </a:lnTo>
                  <a:lnTo>
                    <a:pt x="118491" y="533019"/>
                  </a:lnTo>
                  <a:lnTo>
                    <a:pt x="154533" y="563448"/>
                  </a:lnTo>
                  <a:lnTo>
                    <a:pt x="193929" y="586943"/>
                  </a:lnTo>
                  <a:lnTo>
                    <a:pt x="235699" y="603618"/>
                  </a:lnTo>
                  <a:lnTo>
                    <a:pt x="278904" y="613549"/>
                  </a:lnTo>
                  <a:lnTo>
                    <a:pt x="322580" y="616839"/>
                  </a:lnTo>
                  <a:lnTo>
                    <a:pt x="367144" y="613549"/>
                  </a:lnTo>
                  <a:lnTo>
                    <a:pt x="410502" y="603618"/>
                  </a:lnTo>
                  <a:lnTo>
                    <a:pt x="451967" y="586943"/>
                  </a:lnTo>
                  <a:lnTo>
                    <a:pt x="490867" y="563448"/>
                  </a:lnTo>
                  <a:lnTo>
                    <a:pt x="526542" y="533019"/>
                  </a:lnTo>
                  <a:lnTo>
                    <a:pt x="556983" y="497243"/>
                  </a:lnTo>
                  <a:lnTo>
                    <a:pt x="580669" y="458127"/>
                  </a:lnTo>
                  <a:lnTo>
                    <a:pt x="597585" y="416496"/>
                  </a:lnTo>
                  <a:lnTo>
                    <a:pt x="607733" y="373202"/>
                  </a:lnTo>
                  <a:lnTo>
                    <a:pt x="611111" y="329057"/>
                  </a:lnTo>
                  <a:close/>
                </a:path>
                <a:path w="648335" h="647700">
                  <a:moveTo>
                    <a:pt x="647827" y="300380"/>
                  </a:moveTo>
                  <a:lnTo>
                    <a:pt x="641502" y="255549"/>
                  </a:lnTo>
                  <a:lnTo>
                    <a:pt x="639851" y="249834"/>
                  </a:lnTo>
                  <a:lnTo>
                    <a:pt x="639851" y="301498"/>
                  </a:lnTo>
                  <a:lnTo>
                    <a:pt x="639826" y="345630"/>
                  </a:lnTo>
                  <a:lnTo>
                    <a:pt x="633704" y="389064"/>
                  </a:lnTo>
                  <a:lnTo>
                    <a:pt x="621423" y="431571"/>
                  </a:lnTo>
                  <a:lnTo>
                    <a:pt x="603008" y="472287"/>
                  </a:lnTo>
                  <a:lnTo>
                    <a:pt x="578446" y="510527"/>
                  </a:lnTo>
                  <a:lnTo>
                    <a:pt x="547751" y="545592"/>
                  </a:lnTo>
                  <a:lnTo>
                    <a:pt x="509663" y="578192"/>
                  </a:lnTo>
                  <a:lnTo>
                    <a:pt x="467690" y="604024"/>
                  </a:lnTo>
                  <a:lnTo>
                    <a:pt x="422376" y="622820"/>
                  </a:lnTo>
                  <a:lnTo>
                    <a:pt x="374243" y="634288"/>
                  </a:lnTo>
                  <a:lnTo>
                    <a:pt x="323850" y="638175"/>
                  </a:lnTo>
                  <a:lnTo>
                    <a:pt x="274294" y="634288"/>
                  </a:lnTo>
                  <a:lnTo>
                    <a:pt x="226339" y="622820"/>
                  </a:lnTo>
                  <a:lnTo>
                    <a:pt x="180784" y="604024"/>
                  </a:lnTo>
                  <a:lnTo>
                    <a:pt x="138468" y="578192"/>
                  </a:lnTo>
                  <a:lnTo>
                    <a:pt x="100203" y="545592"/>
                  </a:lnTo>
                  <a:lnTo>
                    <a:pt x="69964" y="510527"/>
                  </a:lnTo>
                  <a:lnTo>
                    <a:pt x="45783" y="472287"/>
                  </a:lnTo>
                  <a:lnTo>
                    <a:pt x="27647" y="431571"/>
                  </a:lnTo>
                  <a:lnTo>
                    <a:pt x="15557" y="389064"/>
                  </a:lnTo>
                  <a:lnTo>
                    <a:pt x="9537" y="345630"/>
                  </a:lnTo>
                  <a:lnTo>
                    <a:pt x="9512" y="301498"/>
                  </a:lnTo>
                  <a:lnTo>
                    <a:pt x="15557" y="257810"/>
                  </a:lnTo>
                  <a:lnTo>
                    <a:pt x="27647" y="215112"/>
                  </a:lnTo>
                  <a:lnTo>
                    <a:pt x="45783" y="174117"/>
                  </a:lnTo>
                  <a:lnTo>
                    <a:pt x="69964" y="135496"/>
                  </a:lnTo>
                  <a:lnTo>
                    <a:pt x="100203" y="99949"/>
                  </a:lnTo>
                  <a:lnTo>
                    <a:pt x="138468" y="67360"/>
                  </a:lnTo>
                  <a:lnTo>
                    <a:pt x="180784" y="41529"/>
                  </a:lnTo>
                  <a:lnTo>
                    <a:pt x="226339" y="22733"/>
                  </a:lnTo>
                  <a:lnTo>
                    <a:pt x="274294" y="11252"/>
                  </a:lnTo>
                  <a:lnTo>
                    <a:pt x="323850" y="7366"/>
                  </a:lnTo>
                  <a:lnTo>
                    <a:pt x="374243" y="11252"/>
                  </a:lnTo>
                  <a:lnTo>
                    <a:pt x="422376" y="22733"/>
                  </a:lnTo>
                  <a:lnTo>
                    <a:pt x="467690" y="41529"/>
                  </a:lnTo>
                  <a:lnTo>
                    <a:pt x="509663" y="67360"/>
                  </a:lnTo>
                  <a:lnTo>
                    <a:pt x="547751" y="99949"/>
                  </a:lnTo>
                  <a:lnTo>
                    <a:pt x="578446" y="135496"/>
                  </a:lnTo>
                  <a:lnTo>
                    <a:pt x="603008" y="174117"/>
                  </a:lnTo>
                  <a:lnTo>
                    <a:pt x="621423" y="215112"/>
                  </a:lnTo>
                  <a:lnTo>
                    <a:pt x="633704" y="257810"/>
                  </a:lnTo>
                  <a:lnTo>
                    <a:pt x="639851" y="301498"/>
                  </a:lnTo>
                  <a:lnTo>
                    <a:pt x="639851" y="249834"/>
                  </a:lnTo>
                  <a:lnTo>
                    <a:pt x="628878" y="211823"/>
                  </a:lnTo>
                  <a:lnTo>
                    <a:pt x="609930" y="169926"/>
                  </a:lnTo>
                  <a:lnTo>
                    <a:pt x="584657" y="130581"/>
                  </a:lnTo>
                  <a:lnTo>
                    <a:pt x="553085" y="94488"/>
                  </a:lnTo>
                  <a:lnTo>
                    <a:pt x="513943" y="60960"/>
                  </a:lnTo>
                  <a:lnTo>
                    <a:pt x="470928" y="34569"/>
                  </a:lnTo>
                  <a:lnTo>
                    <a:pt x="424561" y="15494"/>
                  </a:lnTo>
                  <a:lnTo>
                    <a:pt x="375361" y="3911"/>
                  </a:lnTo>
                  <a:lnTo>
                    <a:pt x="323850" y="0"/>
                  </a:lnTo>
                  <a:lnTo>
                    <a:pt x="273177" y="3911"/>
                  </a:lnTo>
                  <a:lnTo>
                    <a:pt x="224155" y="15494"/>
                  </a:lnTo>
                  <a:lnTo>
                    <a:pt x="177546" y="34569"/>
                  </a:lnTo>
                  <a:lnTo>
                    <a:pt x="134188" y="60960"/>
                  </a:lnTo>
                  <a:lnTo>
                    <a:pt x="94869" y="94488"/>
                  </a:lnTo>
                  <a:lnTo>
                    <a:pt x="61874" y="133070"/>
                  </a:lnTo>
                  <a:lnTo>
                    <a:pt x="35458" y="176060"/>
                  </a:lnTo>
                  <a:lnTo>
                    <a:pt x="16052" y="222681"/>
                  </a:lnTo>
                  <a:lnTo>
                    <a:pt x="4076" y="272161"/>
                  </a:lnTo>
                  <a:lnTo>
                    <a:pt x="0" y="323723"/>
                  </a:lnTo>
                  <a:lnTo>
                    <a:pt x="4076" y="374319"/>
                  </a:lnTo>
                  <a:lnTo>
                    <a:pt x="16052" y="423303"/>
                  </a:lnTo>
                  <a:lnTo>
                    <a:pt x="35458" y="469900"/>
                  </a:lnTo>
                  <a:lnTo>
                    <a:pt x="61874" y="513346"/>
                  </a:lnTo>
                  <a:lnTo>
                    <a:pt x="94869" y="552831"/>
                  </a:lnTo>
                  <a:lnTo>
                    <a:pt x="134188" y="585635"/>
                  </a:lnTo>
                  <a:lnTo>
                    <a:pt x="177546" y="611936"/>
                  </a:lnTo>
                  <a:lnTo>
                    <a:pt x="224155" y="631291"/>
                  </a:lnTo>
                  <a:lnTo>
                    <a:pt x="273177" y="643242"/>
                  </a:lnTo>
                  <a:lnTo>
                    <a:pt x="323850" y="647319"/>
                  </a:lnTo>
                  <a:lnTo>
                    <a:pt x="375361" y="643242"/>
                  </a:lnTo>
                  <a:lnTo>
                    <a:pt x="396189" y="638175"/>
                  </a:lnTo>
                  <a:lnTo>
                    <a:pt x="424561" y="631291"/>
                  </a:lnTo>
                  <a:lnTo>
                    <a:pt x="470928" y="611936"/>
                  </a:lnTo>
                  <a:lnTo>
                    <a:pt x="513943" y="585635"/>
                  </a:lnTo>
                  <a:lnTo>
                    <a:pt x="553085" y="552831"/>
                  </a:lnTo>
                  <a:lnTo>
                    <a:pt x="584657" y="516305"/>
                  </a:lnTo>
                  <a:lnTo>
                    <a:pt x="609930" y="476605"/>
                  </a:lnTo>
                  <a:lnTo>
                    <a:pt x="628878" y="434454"/>
                  </a:lnTo>
                  <a:lnTo>
                    <a:pt x="641502" y="390550"/>
                  </a:lnTo>
                  <a:lnTo>
                    <a:pt x="647827" y="345630"/>
                  </a:lnTo>
                  <a:lnTo>
                    <a:pt x="647827" y="300380"/>
                  </a:lnTo>
                  <a:close/>
                </a:path>
              </a:pathLst>
            </a:custGeom>
            <a:solidFill>
              <a:srgbClr val="F19B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154679" y="3985259"/>
              <a:ext cx="390144" cy="3901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/>
          <p:nvPr/>
        </p:nvSpPr>
        <p:spPr>
          <a:xfrm>
            <a:off x="2784348" y="4126991"/>
            <a:ext cx="152145" cy="15062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50621" y="2644983"/>
            <a:ext cx="2394585" cy="244792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240"/>
              </a:spcBef>
            </a:pPr>
            <a:r>
              <a:rPr sz="1600" b="1" spc="-5" dirty="0">
                <a:solidFill>
                  <a:srgbClr val="445369"/>
                </a:solidFill>
                <a:latin typeface="Arial"/>
                <a:cs typeface="Arial"/>
              </a:rPr>
              <a:t>Permanent</a:t>
            </a:r>
            <a:r>
              <a:rPr sz="1600" b="1" spc="-50" dirty="0">
                <a:solidFill>
                  <a:srgbClr val="44536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445369"/>
                </a:solidFill>
                <a:latin typeface="Arial"/>
                <a:cs typeface="Arial"/>
              </a:rPr>
              <a:t>Staffing</a:t>
            </a:r>
            <a:endParaRPr sz="1600">
              <a:latin typeface="Arial"/>
              <a:cs typeface="Arial"/>
            </a:endParaRPr>
          </a:p>
          <a:p>
            <a:pPr marL="603250" marR="17780" indent="188595" algn="r">
              <a:lnSpc>
                <a:spcPts val="1580"/>
              </a:lnSpc>
              <a:spcBef>
                <a:spcPts val="50"/>
              </a:spcBef>
            </a:pPr>
            <a:r>
              <a:rPr sz="1200" spc="-5" dirty="0">
                <a:solidFill>
                  <a:srgbClr val="445369"/>
                </a:solidFill>
                <a:latin typeface="Arial"/>
                <a:cs typeface="Arial"/>
              </a:rPr>
              <a:t>Cost-effective,</a:t>
            </a:r>
            <a:r>
              <a:rPr sz="1200" spc="-50" dirty="0">
                <a:solidFill>
                  <a:srgbClr val="44536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445369"/>
                </a:solidFill>
                <a:latin typeface="Arial"/>
                <a:cs typeface="Arial"/>
              </a:rPr>
              <a:t>scalable </a:t>
            </a:r>
            <a:r>
              <a:rPr sz="1200" spc="-5" dirty="0">
                <a:solidFill>
                  <a:srgbClr val="44536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445369"/>
                </a:solidFill>
                <a:latin typeface="Arial"/>
                <a:cs typeface="Arial"/>
              </a:rPr>
              <a:t>solutions</a:t>
            </a:r>
            <a:r>
              <a:rPr sz="1200" spc="-60" dirty="0">
                <a:solidFill>
                  <a:srgbClr val="44536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445369"/>
                </a:solidFill>
                <a:latin typeface="Arial"/>
                <a:cs typeface="Arial"/>
              </a:rPr>
              <a:t>and</a:t>
            </a:r>
            <a:r>
              <a:rPr sz="1200" spc="-40" dirty="0">
                <a:solidFill>
                  <a:srgbClr val="44536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445369"/>
                </a:solidFill>
                <a:latin typeface="Arial"/>
                <a:cs typeface="Arial"/>
              </a:rPr>
              <a:t>flexible  </a:t>
            </a:r>
            <a:r>
              <a:rPr sz="1200" dirty="0">
                <a:solidFill>
                  <a:srgbClr val="445369"/>
                </a:solidFill>
                <a:latin typeface="Arial"/>
                <a:cs typeface="Arial"/>
              </a:rPr>
              <a:t>delivery models </a:t>
            </a:r>
            <a:r>
              <a:rPr sz="1200" spc="-5" dirty="0">
                <a:solidFill>
                  <a:srgbClr val="445369"/>
                </a:solidFill>
                <a:latin typeface="Arial"/>
                <a:cs typeface="Arial"/>
              </a:rPr>
              <a:t>tailored</a:t>
            </a:r>
            <a:r>
              <a:rPr sz="1200" spc="-140" dirty="0">
                <a:solidFill>
                  <a:srgbClr val="44536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445369"/>
                </a:solidFill>
                <a:latin typeface="Arial"/>
                <a:cs typeface="Arial"/>
              </a:rPr>
              <a:t>to</a:t>
            </a:r>
            <a:endParaRPr sz="1200">
              <a:latin typeface="Arial"/>
              <a:cs typeface="Arial"/>
            </a:endParaRPr>
          </a:p>
          <a:p>
            <a:pPr marL="768985" marR="19050" indent="31750" algn="r">
              <a:lnSpc>
                <a:spcPts val="1580"/>
              </a:lnSpc>
              <a:spcBef>
                <a:spcPts val="10"/>
              </a:spcBef>
            </a:pPr>
            <a:r>
              <a:rPr sz="1200" spc="-5" dirty="0">
                <a:solidFill>
                  <a:srgbClr val="445369"/>
                </a:solidFill>
                <a:latin typeface="Arial"/>
                <a:cs typeface="Arial"/>
              </a:rPr>
              <a:t>your</a:t>
            </a:r>
            <a:r>
              <a:rPr sz="1200" spc="-15" dirty="0">
                <a:solidFill>
                  <a:srgbClr val="44536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445369"/>
                </a:solidFill>
                <a:latin typeface="Arial"/>
                <a:cs typeface="Arial"/>
              </a:rPr>
              <a:t>specific</a:t>
            </a:r>
            <a:r>
              <a:rPr sz="1200" spc="-20" dirty="0">
                <a:solidFill>
                  <a:srgbClr val="44536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445369"/>
                </a:solidFill>
                <a:latin typeface="Arial"/>
                <a:cs typeface="Arial"/>
              </a:rPr>
              <a:t>objectives </a:t>
            </a:r>
            <a:r>
              <a:rPr sz="1200" dirty="0">
                <a:solidFill>
                  <a:srgbClr val="44536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445369"/>
                </a:solidFill>
                <a:latin typeface="Arial"/>
                <a:cs typeface="Arial"/>
              </a:rPr>
              <a:t>and organizational</a:t>
            </a:r>
            <a:r>
              <a:rPr sz="1200" spc="-80" dirty="0">
                <a:solidFill>
                  <a:srgbClr val="44536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445369"/>
                </a:solidFill>
                <a:latin typeface="Arial"/>
                <a:cs typeface="Arial"/>
              </a:rPr>
              <a:t>style</a:t>
            </a:r>
            <a:endParaRPr sz="12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825"/>
              </a:spcBef>
            </a:pPr>
            <a:r>
              <a:rPr sz="1600" b="1" spc="-5" dirty="0">
                <a:solidFill>
                  <a:srgbClr val="445369"/>
                </a:solidFill>
                <a:latin typeface="Arial"/>
                <a:cs typeface="Arial"/>
              </a:rPr>
              <a:t>Contract &amp; Flexi</a:t>
            </a:r>
            <a:r>
              <a:rPr sz="1600" b="1" spc="-15" dirty="0">
                <a:solidFill>
                  <a:srgbClr val="44536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445369"/>
                </a:solidFill>
                <a:latin typeface="Arial"/>
                <a:cs typeface="Arial"/>
              </a:rPr>
              <a:t>Staffing</a:t>
            </a:r>
            <a:endParaRPr sz="1600">
              <a:latin typeface="Arial"/>
              <a:cs typeface="Arial"/>
            </a:endParaRPr>
          </a:p>
          <a:p>
            <a:pPr marL="946150" marR="15875" indent="429259" algn="r">
              <a:lnSpc>
                <a:spcPts val="1580"/>
              </a:lnSpc>
              <a:spcBef>
                <a:spcPts val="45"/>
              </a:spcBef>
            </a:pPr>
            <a:r>
              <a:rPr sz="1200" dirty="0">
                <a:solidFill>
                  <a:srgbClr val="445369"/>
                </a:solidFill>
                <a:latin typeface="Arial"/>
                <a:cs typeface="Arial"/>
              </a:rPr>
              <a:t>P</a:t>
            </a:r>
            <a:r>
              <a:rPr sz="1200" spc="-5" dirty="0">
                <a:solidFill>
                  <a:srgbClr val="445369"/>
                </a:solidFill>
                <a:latin typeface="Arial"/>
                <a:cs typeface="Arial"/>
              </a:rPr>
              <a:t>ay-as-yo</a:t>
            </a:r>
            <a:r>
              <a:rPr sz="1200" dirty="0">
                <a:solidFill>
                  <a:srgbClr val="445369"/>
                </a:solidFill>
                <a:latin typeface="Arial"/>
                <a:cs typeface="Arial"/>
              </a:rPr>
              <a:t>u</a:t>
            </a:r>
            <a:r>
              <a:rPr sz="1200" spc="-5" dirty="0">
                <a:solidFill>
                  <a:srgbClr val="445369"/>
                </a:solidFill>
                <a:latin typeface="Arial"/>
                <a:cs typeface="Arial"/>
              </a:rPr>
              <a:t>-go  Flexible</a:t>
            </a:r>
            <a:r>
              <a:rPr sz="1200" spc="-60" dirty="0">
                <a:solidFill>
                  <a:srgbClr val="44536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445369"/>
                </a:solidFill>
                <a:latin typeface="Arial"/>
                <a:cs typeface="Arial"/>
              </a:rPr>
              <a:t>Billing  Managed</a:t>
            </a:r>
            <a:r>
              <a:rPr sz="1200" spc="-100" dirty="0">
                <a:solidFill>
                  <a:srgbClr val="44536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445369"/>
                </a:solidFill>
                <a:latin typeface="Arial"/>
                <a:cs typeface="Arial"/>
              </a:rPr>
              <a:t>Operations</a:t>
            </a:r>
            <a:endParaRPr sz="1200">
              <a:latin typeface="Arial"/>
              <a:cs typeface="Arial"/>
            </a:endParaRPr>
          </a:p>
          <a:p>
            <a:pPr marR="19685" algn="r">
              <a:lnSpc>
                <a:spcPct val="100000"/>
              </a:lnSpc>
              <a:spcBef>
                <a:spcPts val="80"/>
              </a:spcBef>
            </a:pPr>
            <a:r>
              <a:rPr sz="1200" spc="-5" dirty="0">
                <a:solidFill>
                  <a:srgbClr val="445369"/>
                </a:solidFill>
                <a:latin typeface="Arial"/>
                <a:cs typeface="Arial"/>
              </a:rPr>
              <a:t>Peace </a:t>
            </a:r>
            <a:r>
              <a:rPr sz="1200" dirty="0">
                <a:solidFill>
                  <a:srgbClr val="445369"/>
                </a:solidFill>
                <a:latin typeface="Arial"/>
                <a:cs typeface="Arial"/>
              </a:rPr>
              <a:t>of</a:t>
            </a:r>
            <a:r>
              <a:rPr sz="1200" spc="-90" dirty="0">
                <a:solidFill>
                  <a:srgbClr val="44536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445369"/>
                </a:solidFill>
                <a:latin typeface="Arial"/>
                <a:cs typeface="Arial"/>
              </a:rPr>
              <a:t>mind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8575929" y="3829811"/>
            <a:ext cx="648335" cy="647700"/>
            <a:chOff x="8575929" y="3829811"/>
            <a:chExt cx="648335" cy="647700"/>
          </a:xfrm>
        </p:grpSpPr>
        <p:sp>
          <p:nvSpPr>
            <p:cNvPr id="15" name="object 15"/>
            <p:cNvSpPr/>
            <p:nvPr/>
          </p:nvSpPr>
          <p:spPr>
            <a:xfrm>
              <a:off x="8575929" y="3829811"/>
              <a:ext cx="648335" cy="647700"/>
            </a:xfrm>
            <a:custGeom>
              <a:avLst/>
              <a:gdLst/>
              <a:ahLst/>
              <a:cxnLst/>
              <a:rect l="l" t="t" r="r" b="b"/>
              <a:pathLst>
                <a:path w="648334" h="647700">
                  <a:moveTo>
                    <a:pt x="612648" y="324485"/>
                  </a:moveTo>
                  <a:lnTo>
                    <a:pt x="609257" y="280352"/>
                  </a:lnTo>
                  <a:lnTo>
                    <a:pt x="599109" y="237058"/>
                  </a:lnTo>
                  <a:lnTo>
                    <a:pt x="582193" y="195427"/>
                  </a:lnTo>
                  <a:lnTo>
                    <a:pt x="558507" y="156311"/>
                  </a:lnTo>
                  <a:lnTo>
                    <a:pt x="528066" y="120523"/>
                  </a:lnTo>
                  <a:lnTo>
                    <a:pt x="492391" y="89941"/>
                  </a:lnTo>
                  <a:lnTo>
                    <a:pt x="453491" y="66027"/>
                  </a:lnTo>
                  <a:lnTo>
                    <a:pt x="412026" y="48869"/>
                  </a:lnTo>
                  <a:lnTo>
                    <a:pt x="368668" y="38519"/>
                  </a:lnTo>
                  <a:lnTo>
                    <a:pt x="324104" y="35052"/>
                  </a:lnTo>
                  <a:lnTo>
                    <a:pt x="280428" y="38519"/>
                  </a:lnTo>
                  <a:lnTo>
                    <a:pt x="237223" y="48869"/>
                  </a:lnTo>
                  <a:lnTo>
                    <a:pt x="195453" y="66027"/>
                  </a:lnTo>
                  <a:lnTo>
                    <a:pt x="156057" y="89941"/>
                  </a:lnTo>
                  <a:lnTo>
                    <a:pt x="120015" y="120523"/>
                  </a:lnTo>
                  <a:lnTo>
                    <a:pt x="89560" y="156311"/>
                  </a:lnTo>
                  <a:lnTo>
                    <a:pt x="65874" y="195427"/>
                  </a:lnTo>
                  <a:lnTo>
                    <a:pt x="48958" y="237058"/>
                  </a:lnTo>
                  <a:lnTo>
                    <a:pt x="38811" y="280352"/>
                  </a:lnTo>
                  <a:lnTo>
                    <a:pt x="35433" y="324485"/>
                  </a:lnTo>
                  <a:lnTo>
                    <a:pt x="38811" y="368630"/>
                  </a:lnTo>
                  <a:lnTo>
                    <a:pt x="48958" y="411924"/>
                  </a:lnTo>
                  <a:lnTo>
                    <a:pt x="65874" y="453555"/>
                  </a:lnTo>
                  <a:lnTo>
                    <a:pt x="89560" y="492671"/>
                  </a:lnTo>
                  <a:lnTo>
                    <a:pt x="120015" y="528447"/>
                  </a:lnTo>
                  <a:lnTo>
                    <a:pt x="156057" y="558876"/>
                  </a:lnTo>
                  <a:lnTo>
                    <a:pt x="195453" y="582371"/>
                  </a:lnTo>
                  <a:lnTo>
                    <a:pt x="237223" y="599046"/>
                  </a:lnTo>
                  <a:lnTo>
                    <a:pt x="280428" y="608977"/>
                  </a:lnTo>
                  <a:lnTo>
                    <a:pt x="324104" y="612267"/>
                  </a:lnTo>
                  <a:lnTo>
                    <a:pt x="368668" y="608977"/>
                  </a:lnTo>
                  <a:lnTo>
                    <a:pt x="412026" y="599046"/>
                  </a:lnTo>
                  <a:lnTo>
                    <a:pt x="453491" y="582371"/>
                  </a:lnTo>
                  <a:lnTo>
                    <a:pt x="492391" y="558876"/>
                  </a:lnTo>
                  <a:lnTo>
                    <a:pt x="528066" y="528447"/>
                  </a:lnTo>
                  <a:lnTo>
                    <a:pt x="558507" y="492671"/>
                  </a:lnTo>
                  <a:lnTo>
                    <a:pt x="582193" y="453555"/>
                  </a:lnTo>
                  <a:lnTo>
                    <a:pt x="599109" y="411924"/>
                  </a:lnTo>
                  <a:lnTo>
                    <a:pt x="609257" y="368630"/>
                  </a:lnTo>
                  <a:lnTo>
                    <a:pt x="612648" y="324485"/>
                  </a:lnTo>
                  <a:close/>
                </a:path>
                <a:path w="648334" h="647700">
                  <a:moveTo>
                    <a:pt x="647827" y="300380"/>
                  </a:moveTo>
                  <a:lnTo>
                    <a:pt x="641502" y="255549"/>
                  </a:lnTo>
                  <a:lnTo>
                    <a:pt x="639851" y="249834"/>
                  </a:lnTo>
                  <a:lnTo>
                    <a:pt x="639851" y="301498"/>
                  </a:lnTo>
                  <a:lnTo>
                    <a:pt x="639826" y="345630"/>
                  </a:lnTo>
                  <a:lnTo>
                    <a:pt x="633704" y="389064"/>
                  </a:lnTo>
                  <a:lnTo>
                    <a:pt x="621423" y="431571"/>
                  </a:lnTo>
                  <a:lnTo>
                    <a:pt x="603008" y="472287"/>
                  </a:lnTo>
                  <a:lnTo>
                    <a:pt x="578446" y="510527"/>
                  </a:lnTo>
                  <a:lnTo>
                    <a:pt x="547751" y="545592"/>
                  </a:lnTo>
                  <a:lnTo>
                    <a:pt x="509663" y="578192"/>
                  </a:lnTo>
                  <a:lnTo>
                    <a:pt x="467690" y="604024"/>
                  </a:lnTo>
                  <a:lnTo>
                    <a:pt x="422376" y="622820"/>
                  </a:lnTo>
                  <a:lnTo>
                    <a:pt x="374243" y="634301"/>
                  </a:lnTo>
                  <a:lnTo>
                    <a:pt x="323850" y="638175"/>
                  </a:lnTo>
                  <a:lnTo>
                    <a:pt x="274294" y="634301"/>
                  </a:lnTo>
                  <a:lnTo>
                    <a:pt x="226339" y="622820"/>
                  </a:lnTo>
                  <a:lnTo>
                    <a:pt x="180784" y="604024"/>
                  </a:lnTo>
                  <a:lnTo>
                    <a:pt x="138468" y="578192"/>
                  </a:lnTo>
                  <a:lnTo>
                    <a:pt x="100203" y="545592"/>
                  </a:lnTo>
                  <a:lnTo>
                    <a:pt x="69964" y="510527"/>
                  </a:lnTo>
                  <a:lnTo>
                    <a:pt x="45783" y="472287"/>
                  </a:lnTo>
                  <a:lnTo>
                    <a:pt x="27647" y="431571"/>
                  </a:lnTo>
                  <a:lnTo>
                    <a:pt x="15557" y="389064"/>
                  </a:lnTo>
                  <a:lnTo>
                    <a:pt x="9537" y="345630"/>
                  </a:lnTo>
                  <a:lnTo>
                    <a:pt x="9512" y="301498"/>
                  </a:lnTo>
                  <a:lnTo>
                    <a:pt x="15557" y="257810"/>
                  </a:lnTo>
                  <a:lnTo>
                    <a:pt x="27647" y="215112"/>
                  </a:lnTo>
                  <a:lnTo>
                    <a:pt x="45783" y="174117"/>
                  </a:lnTo>
                  <a:lnTo>
                    <a:pt x="69964" y="135496"/>
                  </a:lnTo>
                  <a:lnTo>
                    <a:pt x="100203" y="99949"/>
                  </a:lnTo>
                  <a:lnTo>
                    <a:pt x="138468" y="67360"/>
                  </a:lnTo>
                  <a:lnTo>
                    <a:pt x="180784" y="41529"/>
                  </a:lnTo>
                  <a:lnTo>
                    <a:pt x="226339" y="22733"/>
                  </a:lnTo>
                  <a:lnTo>
                    <a:pt x="274294" y="11252"/>
                  </a:lnTo>
                  <a:lnTo>
                    <a:pt x="323850" y="7366"/>
                  </a:lnTo>
                  <a:lnTo>
                    <a:pt x="374243" y="11252"/>
                  </a:lnTo>
                  <a:lnTo>
                    <a:pt x="422376" y="22733"/>
                  </a:lnTo>
                  <a:lnTo>
                    <a:pt x="467690" y="41529"/>
                  </a:lnTo>
                  <a:lnTo>
                    <a:pt x="509663" y="67360"/>
                  </a:lnTo>
                  <a:lnTo>
                    <a:pt x="547751" y="99949"/>
                  </a:lnTo>
                  <a:lnTo>
                    <a:pt x="578446" y="135496"/>
                  </a:lnTo>
                  <a:lnTo>
                    <a:pt x="603008" y="174117"/>
                  </a:lnTo>
                  <a:lnTo>
                    <a:pt x="621423" y="215112"/>
                  </a:lnTo>
                  <a:lnTo>
                    <a:pt x="633704" y="257810"/>
                  </a:lnTo>
                  <a:lnTo>
                    <a:pt x="639851" y="301498"/>
                  </a:lnTo>
                  <a:lnTo>
                    <a:pt x="639851" y="249834"/>
                  </a:lnTo>
                  <a:lnTo>
                    <a:pt x="628878" y="211823"/>
                  </a:lnTo>
                  <a:lnTo>
                    <a:pt x="609930" y="169926"/>
                  </a:lnTo>
                  <a:lnTo>
                    <a:pt x="584657" y="130581"/>
                  </a:lnTo>
                  <a:lnTo>
                    <a:pt x="553085" y="94488"/>
                  </a:lnTo>
                  <a:lnTo>
                    <a:pt x="513943" y="60960"/>
                  </a:lnTo>
                  <a:lnTo>
                    <a:pt x="470928" y="34569"/>
                  </a:lnTo>
                  <a:lnTo>
                    <a:pt x="424561" y="15494"/>
                  </a:lnTo>
                  <a:lnTo>
                    <a:pt x="375361" y="3911"/>
                  </a:lnTo>
                  <a:lnTo>
                    <a:pt x="323850" y="0"/>
                  </a:lnTo>
                  <a:lnTo>
                    <a:pt x="273177" y="3911"/>
                  </a:lnTo>
                  <a:lnTo>
                    <a:pt x="224155" y="15494"/>
                  </a:lnTo>
                  <a:lnTo>
                    <a:pt x="177546" y="34569"/>
                  </a:lnTo>
                  <a:lnTo>
                    <a:pt x="134188" y="60960"/>
                  </a:lnTo>
                  <a:lnTo>
                    <a:pt x="94869" y="94488"/>
                  </a:lnTo>
                  <a:lnTo>
                    <a:pt x="61874" y="133070"/>
                  </a:lnTo>
                  <a:lnTo>
                    <a:pt x="35458" y="176060"/>
                  </a:lnTo>
                  <a:lnTo>
                    <a:pt x="16052" y="222681"/>
                  </a:lnTo>
                  <a:lnTo>
                    <a:pt x="4076" y="272161"/>
                  </a:lnTo>
                  <a:lnTo>
                    <a:pt x="0" y="323723"/>
                  </a:lnTo>
                  <a:lnTo>
                    <a:pt x="4076" y="374319"/>
                  </a:lnTo>
                  <a:lnTo>
                    <a:pt x="16052" y="423303"/>
                  </a:lnTo>
                  <a:lnTo>
                    <a:pt x="35458" y="469900"/>
                  </a:lnTo>
                  <a:lnTo>
                    <a:pt x="61874" y="513346"/>
                  </a:lnTo>
                  <a:lnTo>
                    <a:pt x="94869" y="552831"/>
                  </a:lnTo>
                  <a:lnTo>
                    <a:pt x="134188" y="585635"/>
                  </a:lnTo>
                  <a:lnTo>
                    <a:pt x="177546" y="611936"/>
                  </a:lnTo>
                  <a:lnTo>
                    <a:pt x="224155" y="631291"/>
                  </a:lnTo>
                  <a:lnTo>
                    <a:pt x="273177" y="643242"/>
                  </a:lnTo>
                  <a:lnTo>
                    <a:pt x="323850" y="647319"/>
                  </a:lnTo>
                  <a:lnTo>
                    <a:pt x="375361" y="643242"/>
                  </a:lnTo>
                  <a:lnTo>
                    <a:pt x="396189" y="638175"/>
                  </a:lnTo>
                  <a:lnTo>
                    <a:pt x="424561" y="631291"/>
                  </a:lnTo>
                  <a:lnTo>
                    <a:pt x="470928" y="611936"/>
                  </a:lnTo>
                  <a:lnTo>
                    <a:pt x="513943" y="585635"/>
                  </a:lnTo>
                  <a:lnTo>
                    <a:pt x="553085" y="552831"/>
                  </a:lnTo>
                  <a:lnTo>
                    <a:pt x="584657" y="516305"/>
                  </a:lnTo>
                  <a:lnTo>
                    <a:pt x="609930" y="476605"/>
                  </a:lnTo>
                  <a:lnTo>
                    <a:pt x="628878" y="434454"/>
                  </a:lnTo>
                  <a:lnTo>
                    <a:pt x="641502" y="390550"/>
                  </a:lnTo>
                  <a:lnTo>
                    <a:pt x="647827" y="345630"/>
                  </a:lnTo>
                  <a:lnTo>
                    <a:pt x="647827" y="300380"/>
                  </a:lnTo>
                  <a:close/>
                </a:path>
              </a:pathLst>
            </a:custGeom>
            <a:solidFill>
              <a:srgbClr val="BC39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660892" y="3907535"/>
              <a:ext cx="483107" cy="48310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9504044" y="2632329"/>
            <a:ext cx="2277110" cy="26231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445369"/>
                </a:solidFill>
                <a:latin typeface="Arial"/>
                <a:cs typeface="Arial"/>
              </a:rPr>
              <a:t>Technology</a:t>
            </a:r>
            <a:r>
              <a:rPr sz="1600" b="1" spc="-50" dirty="0">
                <a:solidFill>
                  <a:srgbClr val="44536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445369"/>
                </a:solidFill>
                <a:latin typeface="Arial"/>
                <a:cs typeface="Arial"/>
              </a:rPr>
              <a:t>Consulting</a:t>
            </a:r>
            <a:endParaRPr sz="1600">
              <a:latin typeface="Arial"/>
              <a:cs typeface="Arial"/>
            </a:endParaRPr>
          </a:p>
          <a:p>
            <a:pPr marL="15240">
              <a:lnSpc>
                <a:spcPct val="100000"/>
              </a:lnSpc>
              <a:spcBef>
                <a:spcPts val="60"/>
              </a:spcBef>
            </a:pPr>
            <a:r>
              <a:rPr sz="1200" spc="-5" dirty="0">
                <a:solidFill>
                  <a:srgbClr val="445369"/>
                </a:solidFill>
                <a:latin typeface="Arial"/>
                <a:cs typeface="Arial"/>
              </a:rPr>
              <a:t>Consulting, mentoring</a:t>
            </a:r>
            <a:r>
              <a:rPr sz="1200" spc="-60" dirty="0">
                <a:solidFill>
                  <a:srgbClr val="44536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445369"/>
                </a:solidFill>
                <a:latin typeface="Arial"/>
                <a:cs typeface="Arial"/>
              </a:rPr>
              <a:t>and</a:t>
            </a:r>
            <a:endParaRPr sz="1200">
              <a:latin typeface="Arial"/>
              <a:cs typeface="Arial"/>
            </a:endParaRPr>
          </a:p>
          <a:p>
            <a:pPr marL="15240" marR="443230">
              <a:lnSpc>
                <a:spcPct val="110000"/>
              </a:lnSpc>
            </a:pPr>
            <a:r>
              <a:rPr sz="1200" spc="-5" dirty="0">
                <a:solidFill>
                  <a:srgbClr val="445369"/>
                </a:solidFill>
                <a:latin typeface="Arial"/>
                <a:cs typeface="Arial"/>
              </a:rPr>
              <a:t>facilitating projects</a:t>
            </a:r>
            <a:r>
              <a:rPr sz="1200" spc="-45" dirty="0">
                <a:solidFill>
                  <a:srgbClr val="44536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445369"/>
                </a:solidFill>
                <a:latin typeface="Arial"/>
                <a:cs typeface="Arial"/>
              </a:rPr>
              <a:t>through  </a:t>
            </a:r>
            <a:r>
              <a:rPr sz="1200" spc="-5" dirty="0">
                <a:solidFill>
                  <a:srgbClr val="445369"/>
                </a:solidFill>
                <a:latin typeface="Arial"/>
                <a:cs typeface="Arial"/>
              </a:rPr>
              <a:t>technology based process  improvement initiatives,  delivering</a:t>
            </a:r>
            <a:r>
              <a:rPr sz="1200" spc="-55" dirty="0">
                <a:solidFill>
                  <a:srgbClr val="44536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445369"/>
                </a:solidFill>
                <a:latin typeface="Arial"/>
                <a:cs typeface="Arial"/>
              </a:rPr>
              <a:t>methodologies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44"/>
              </a:spcBef>
            </a:pPr>
            <a:r>
              <a:rPr sz="1600" b="1" spc="-5" dirty="0">
                <a:solidFill>
                  <a:srgbClr val="445369"/>
                </a:solidFill>
                <a:latin typeface="Arial"/>
                <a:cs typeface="Arial"/>
              </a:rPr>
              <a:t>Training</a:t>
            </a:r>
            <a:endParaRPr sz="1600">
              <a:latin typeface="Arial"/>
              <a:cs typeface="Arial"/>
            </a:endParaRPr>
          </a:p>
          <a:p>
            <a:pPr marL="15240">
              <a:lnSpc>
                <a:spcPct val="100000"/>
              </a:lnSpc>
              <a:spcBef>
                <a:spcPts val="60"/>
              </a:spcBef>
            </a:pPr>
            <a:r>
              <a:rPr sz="1200" spc="-5" dirty="0">
                <a:solidFill>
                  <a:srgbClr val="445369"/>
                </a:solidFill>
                <a:latin typeface="Arial"/>
                <a:cs typeface="Arial"/>
              </a:rPr>
              <a:t>Functional</a:t>
            </a:r>
            <a:r>
              <a:rPr sz="1200" spc="-45" dirty="0">
                <a:solidFill>
                  <a:srgbClr val="44536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445369"/>
                </a:solidFill>
                <a:latin typeface="Arial"/>
                <a:cs typeface="Arial"/>
              </a:rPr>
              <a:t>Training</a:t>
            </a:r>
            <a:endParaRPr sz="1200">
              <a:latin typeface="Arial"/>
              <a:cs typeface="Arial"/>
            </a:endParaRPr>
          </a:p>
          <a:p>
            <a:pPr marL="15240" marR="605790">
              <a:lnSpc>
                <a:spcPct val="110000"/>
              </a:lnSpc>
            </a:pPr>
            <a:r>
              <a:rPr sz="1200" dirty="0">
                <a:solidFill>
                  <a:srgbClr val="445369"/>
                </a:solidFill>
                <a:latin typeface="Arial"/>
                <a:cs typeface="Arial"/>
              </a:rPr>
              <a:t>Soft </a:t>
            </a:r>
            <a:r>
              <a:rPr sz="1200" spc="-5" dirty="0">
                <a:solidFill>
                  <a:srgbClr val="445369"/>
                </a:solidFill>
                <a:latin typeface="Arial"/>
                <a:cs typeface="Arial"/>
              </a:rPr>
              <a:t>Skill Training  Process Training  Communication</a:t>
            </a:r>
            <a:r>
              <a:rPr sz="1200" spc="-50" dirty="0">
                <a:solidFill>
                  <a:srgbClr val="44536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445369"/>
                </a:solidFill>
                <a:latin typeface="Arial"/>
                <a:cs typeface="Arial"/>
              </a:rPr>
              <a:t>Training  Voice </a:t>
            </a:r>
            <a:r>
              <a:rPr sz="1200" dirty="0">
                <a:solidFill>
                  <a:srgbClr val="445369"/>
                </a:solidFill>
                <a:latin typeface="Arial"/>
                <a:cs typeface="Arial"/>
              </a:rPr>
              <a:t>&amp; Accent</a:t>
            </a:r>
            <a:r>
              <a:rPr sz="1200" spc="-70" dirty="0">
                <a:solidFill>
                  <a:srgbClr val="44536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445369"/>
                </a:solidFill>
                <a:latin typeface="Arial"/>
                <a:cs typeface="Arial"/>
              </a:rPr>
              <a:t>Training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9311640" y="4073652"/>
            <a:ext cx="152018" cy="15214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9" name="object 19"/>
          <p:cNvGrpSpPr/>
          <p:nvPr/>
        </p:nvGrpSpPr>
        <p:grpSpPr>
          <a:xfrm>
            <a:off x="3020948" y="2513076"/>
            <a:ext cx="648335" cy="645795"/>
            <a:chOff x="3020948" y="2513076"/>
            <a:chExt cx="648335" cy="645795"/>
          </a:xfrm>
        </p:grpSpPr>
        <p:sp>
          <p:nvSpPr>
            <p:cNvPr id="20" name="object 20"/>
            <p:cNvSpPr/>
            <p:nvPr/>
          </p:nvSpPr>
          <p:spPr>
            <a:xfrm>
              <a:off x="3020949" y="2513075"/>
              <a:ext cx="648335" cy="645795"/>
            </a:xfrm>
            <a:custGeom>
              <a:avLst/>
              <a:gdLst/>
              <a:ahLst/>
              <a:cxnLst/>
              <a:rect l="l" t="t" r="r" b="b"/>
              <a:pathLst>
                <a:path w="648335" h="645794">
                  <a:moveTo>
                    <a:pt x="612635" y="323723"/>
                  </a:moveTo>
                  <a:lnTo>
                    <a:pt x="609257" y="279704"/>
                  </a:lnTo>
                  <a:lnTo>
                    <a:pt x="599109" y="236524"/>
                  </a:lnTo>
                  <a:lnTo>
                    <a:pt x="582193" y="194995"/>
                  </a:lnTo>
                  <a:lnTo>
                    <a:pt x="558507" y="155968"/>
                  </a:lnTo>
                  <a:lnTo>
                    <a:pt x="528066" y="120269"/>
                  </a:lnTo>
                  <a:lnTo>
                    <a:pt x="492391" y="89814"/>
                  </a:lnTo>
                  <a:lnTo>
                    <a:pt x="453491" y="65976"/>
                  </a:lnTo>
                  <a:lnTo>
                    <a:pt x="412026" y="48856"/>
                  </a:lnTo>
                  <a:lnTo>
                    <a:pt x="368668" y="38519"/>
                  </a:lnTo>
                  <a:lnTo>
                    <a:pt x="324104" y="35052"/>
                  </a:lnTo>
                  <a:lnTo>
                    <a:pt x="280428" y="38519"/>
                  </a:lnTo>
                  <a:lnTo>
                    <a:pt x="237223" y="48856"/>
                  </a:lnTo>
                  <a:lnTo>
                    <a:pt x="195453" y="65976"/>
                  </a:lnTo>
                  <a:lnTo>
                    <a:pt x="156057" y="89814"/>
                  </a:lnTo>
                  <a:lnTo>
                    <a:pt x="120015" y="120269"/>
                  </a:lnTo>
                  <a:lnTo>
                    <a:pt x="89560" y="155968"/>
                  </a:lnTo>
                  <a:lnTo>
                    <a:pt x="65874" y="194995"/>
                  </a:lnTo>
                  <a:lnTo>
                    <a:pt x="48958" y="236524"/>
                  </a:lnTo>
                  <a:lnTo>
                    <a:pt x="38811" y="279704"/>
                  </a:lnTo>
                  <a:lnTo>
                    <a:pt x="35420" y="323723"/>
                  </a:lnTo>
                  <a:lnTo>
                    <a:pt x="38811" y="367753"/>
                  </a:lnTo>
                  <a:lnTo>
                    <a:pt x="48958" y="410933"/>
                  </a:lnTo>
                  <a:lnTo>
                    <a:pt x="65874" y="452462"/>
                  </a:lnTo>
                  <a:lnTo>
                    <a:pt x="89560" y="491490"/>
                  </a:lnTo>
                  <a:lnTo>
                    <a:pt x="120015" y="527177"/>
                  </a:lnTo>
                  <a:lnTo>
                    <a:pt x="156057" y="557479"/>
                  </a:lnTo>
                  <a:lnTo>
                    <a:pt x="195453" y="580898"/>
                  </a:lnTo>
                  <a:lnTo>
                    <a:pt x="237223" y="597535"/>
                  </a:lnTo>
                  <a:lnTo>
                    <a:pt x="280428" y="607453"/>
                  </a:lnTo>
                  <a:lnTo>
                    <a:pt x="324104" y="610743"/>
                  </a:lnTo>
                  <a:lnTo>
                    <a:pt x="368668" y="607453"/>
                  </a:lnTo>
                  <a:lnTo>
                    <a:pt x="412026" y="597535"/>
                  </a:lnTo>
                  <a:lnTo>
                    <a:pt x="453491" y="580898"/>
                  </a:lnTo>
                  <a:lnTo>
                    <a:pt x="492391" y="557479"/>
                  </a:lnTo>
                  <a:lnTo>
                    <a:pt x="528066" y="527177"/>
                  </a:lnTo>
                  <a:lnTo>
                    <a:pt x="558507" y="491490"/>
                  </a:lnTo>
                  <a:lnTo>
                    <a:pt x="582193" y="452462"/>
                  </a:lnTo>
                  <a:lnTo>
                    <a:pt x="599109" y="410933"/>
                  </a:lnTo>
                  <a:lnTo>
                    <a:pt x="609257" y="367753"/>
                  </a:lnTo>
                  <a:lnTo>
                    <a:pt x="612635" y="323723"/>
                  </a:lnTo>
                  <a:close/>
                </a:path>
                <a:path w="648335" h="645794">
                  <a:moveTo>
                    <a:pt x="647827" y="299694"/>
                  </a:moveTo>
                  <a:lnTo>
                    <a:pt x="641502" y="254965"/>
                  </a:lnTo>
                  <a:lnTo>
                    <a:pt x="639826" y="249186"/>
                  </a:lnTo>
                  <a:lnTo>
                    <a:pt x="639826" y="344817"/>
                  </a:lnTo>
                  <a:lnTo>
                    <a:pt x="633704" y="388124"/>
                  </a:lnTo>
                  <a:lnTo>
                    <a:pt x="621423" y="430504"/>
                  </a:lnTo>
                  <a:lnTo>
                    <a:pt x="603008" y="471106"/>
                  </a:lnTo>
                  <a:lnTo>
                    <a:pt x="578446" y="509244"/>
                  </a:lnTo>
                  <a:lnTo>
                    <a:pt x="547751" y="544195"/>
                  </a:lnTo>
                  <a:lnTo>
                    <a:pt x="509663" y="576732"/>
                  </a:lnTo>
                  <a:lnTo>
                    <a:pt x="467690" y="602526"/>
                  </a:lnTo>
                  <a:lnTo>
                    <a:pt x="422376" y="621309"/>
                  </a:lnTo>
                  <a:lnTo>
                    <a:pt x="374243" y="632777"/>
                  </a:lnTo>
                  <a:lnTo>
                    <a:pt x="323850" y="636651"/>
                  </a:lnTo>
                  <a:lnTo>
                    <a:pt x="274294" y="632777"/>
                  </a:lnTo>
                  <a:lnTo>
                    <a:pt x="226339" y="621309"/>
                  </a:lnTo>
                  <a:lnTo>
                    <a:pt x="180784" y="602526"/>
                  </a:lnTo>
                  <a:lnTo>
                    <a:pt x="138468" y="576732"/>
                  </a:lnTo>
                  <a:lnTo>
                    <a:pt x="100203" y="544195"/>
                  </a:lnTo>
                  <a:lnTo>
                    <a:pt x="69964" y="509244"/>
                  </a:lnTo>
                  <a:lnTo>
                    <a:pt x="45783" y="471106"/>
                  </a:lnTo>
                  <a:lnTo>
                    <a:pt x="27647" y="430504"/>
                  </a:lnTo>
                  <a:lnTo>
                    <a:pt x="15557" y="388124"/>
                  </a:lnTo>
                  <a:lnTo>
                    <a:pt x="9537" y="344817"/>
                  </a:lnTo>
                  <a:lnTo>
                    <a:pt x="9512" y="300774"/>
                  </a:lnTo>
                  <a:lnTo>
                    <a:pt x="15557" y="257187"/>
                  </a:lnTo>
                  <a:lnTo>
                    <a:pt x="27647" y="214604"/>
                  </a:lnTo>
                  <a:lnTo>
                    <a:pt x="45783" y="173697"/>
                  </a:lnTo>
                  <a:lnTo>
                    <a:pt x="69964" y="135166"/>
                  </a:lnTo>
                  <a:lnTo>
                    <a:pt x="100203" y="99695"/>
                  </a:lnTo>
                  <a:lnTo>
                    <a:pt x="138468" y="67183"/>
                  </a:lnTo>
                  <a:lnTo>
                    <a:pt x="180784" y="41414"/>
                  </a:lnTo>
                  <a:lnTo>
                    <a:pt x="226339" y="22682"/>
                  </a:lnTo>
                  <a:lnTo>
                    <a:pt x="274294" y="11239"/>
                  </a:lnTo>
                  <a:lnTo>
                    <a:pt x="323850" y="7366"/>
                  </a:lnTo>
                  <a:lnTo>
                    <a:pt x="374243" y="11239"/>
                  </a:lnTo>
                  <a:lnTo>
                    <a:pt x="422376" y="22682"/>
                  </a:lnTo>
                  <a:lnTo>
                    <a:pt x="467690" y="41414"/>
                  </a:lnTo>
                  <a:lnTo>
                    <a:pt x="509663" y="67183"/>
                  </a:lnTo>
                  <a:lnTo>
                    <a:pt x="547751" y="99695"/>
                  </a:lnTo>
                  <a:lnTo>
                    <a:pt x="578446" y="135166"/>
                  </a:lnTo>
                  <a:lnTo>
                    <a:pt x="603008" y="173697"/>
                  </a:lnTo>
                  <a:lnTo>
                    <a:pt x="621423" y="214604"/>
                  </a:lnTo>
                  <a:lnTo>
                    <a:pt x="633704" y="257187"/>
                  </a:lnTo>
                  <a:lnTo>
                    <a:pt x="639699" y="299694"/>
                  </a:lnTo>
                  <a:lnTo>
                    <a:pt x="639826" y="344817"/>
                  </a:lnTo>
                  <a:lnTo>
                    <a:pt x="639826" y="249186"/>
                  </a:lnTo>
                  <a:lnTo>
                    <a:pt x="628878" y="211366"/>
                  </a:lnTo>
                  <a:lnTo>
                    <a:pt x="609930" y="169583"/>
                  </a:lnTo>
                  <a:lnTo>
                    <a:pt x="584657" y="130352"/>
                  </a:lnTo>
                  <a:lnTo>
                    <a:pt x="553085" y="94361"/>
                  </a:lnTo>
                  <a:lnTo>
                    <a:pt x="513943" y="60896"/>
                  </a:lnTo>
                  <a:lnTo>
                    <a:pt x="470928" y="34544"/>
                  </a:lnTo>
                  <a:lnTo>
                    <a:pt x="424561" y="15481"/>
                  </a:lnTo>
                  <a:lnTo>
                    <a:pt x="375361" y="3911"/>
                  </a:lnTo>
                  <a:lnTo>
                    <a:pt x="323850" y="0"/>
                  </a:lnTo>
                  <a:lnTo>
                    <a:pt x="273177" y="3911"/>
                  </a:lnTo>
                  <a:lnTo>
                    <a:pt x="224155" y="15481"/>
                  </a:lnTo>
                  <a:lnTo>
                    <a:pt x="177546" y="34544"/>
                  </a:lnTo>
                  <a:lnTo>
                    <a:pt x="134188" y="60896"/>
                  </a:lnTo>
                  <a:lnTo>
                    <a:pt x="94869" y="94361"/>
                  </a:lnTo>
                  <a:lnTo>
                    <a:pt x="61874" y="132803"/>
                  </a:lnTo>
                  <a:lnTo>
                    <a:pt x="35458" y="175679"/>
                  </a:lnTo>
                  <a:lnTo>
                    <a:pt x="16052" y="222186"/>
                  </a:lnTo>
                  <a:lnTo>
                    <a:pt x="4076" y="271538"/>
                  </a:lnTo>
                  <a:lnTo>
                    <a:pt x="0" y="322961"/>
                  </a:lnTo>
                  <a:lnTo>
                    <a:pt x="4076" y="373468"/>
                  </a:lnTo>
                  <a:lnTo>
                    <a:pt x="16052" y="422338"/>
                  </a:lnTo>
                  <a:lnTo>
                    <a:pt x="35458" y="468833"/>
                  </a:lnTo>
                  <a:lnTo>
                    <a:pt x="61874" y="512165"/>
                  </a:lnTo>
                  <a:lnTo>
                    <a:pt x="94869" y="551561"/>
                  </a:lnTo>
                  <a:lnTo>
                    <a:pt x="134188" y="584288"/>
                  </a:lnTo>
                  <a:lnTo>
                    <a:pt x="177546" y="610527"/>
                  </a:lnTo>
                  <a:lnTo>
                    <a:pt x="224155" y="629818"/>
                  </a:lnTo>
                  <a:lnTo>
                    <a:pt x="273177" y="641731"/>
                  </a:lnTo>
                  <a:lnTo>
                    <a:pt x="323850" y="645795"/>
                  </a:lnTo>
                  <a:lnTo>
                    <a:pt x="375361" y="641731"/>
                  </a:lnTo>
                  <a:lnTo>
                    <a:pt x="396316" y="636651"/>
                  </a:lnTo>
                  <a:lnTo>
                    <a:pt x="424561" y="629818"/>
                  </a:lnTo>
                  <a:lnTo>
                    <a:pt x="470928" y="610527"/>
                  </a:lnTo>
                  <a:lnTo>
                    <a:pt x="513943" y="584288"/>
                  </a:lnTo>
                  <a:lnTo>
                    <a:pt x="553085" y="551561"/>
                  </a:lnTo>
                  <a:lnTo>
                    <a:pt x="584657" y="515112"/>
                  </a:lnTo>
                  <a:lnTo>
                    <a:pt x="609930" y="475500"/>
                  </a:lnTo>
                  <a:lnTo>
                    <a:pt x="628878" y="433438"/>
                  </a:lnTo>
                  <a:lnTo>
                    <a:pt x="641502" y="389636"/>
                  </a:lnTo>
                  <a:lnTo>
                    <a:pt x="647827" y="344817"/>
                  </a:lnTo>
                  <a:lnTo>
                    <a:pt x="647827" y="299694"/>
                  </a:lnTo>
                  <a:close/>
                </a:path>
              </a:pathLst>
            </a:custGeom>
            <a:solidFill>
              <a:srgbClr val="1EA0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119627" y="2604516"/>
              <a:ext cx="460248" cy="46024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/>
          <p:nvPr/>
        </p:nvSpPr>
        <p:spPr>
          <a:xfrm>
            <a:off x="2784348" y="2767583"/>
            <a:ext cx="152145" cy="15062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3" name="object 23"/>
          <p:cNvGrpSpPr/>
          <p:nvPr/>
        </p:nvGrpSpPr>
        <p:grpSpPr>
          <a:xfrm>
            <a:off x="8575929" y="2470404"/>
            <a:ext cx="648335" cy="647700"/>
            <a:chOff x="8575929" y="2470404"/>
            <a:chExt cx="648335" cy="647700"/>
          </a:xfrm>
        </p:grpSpPr>
        <p:sp>
          <p:nvSpPr>
            <p:cNvPr id="24" name="object 24"/>
            <p:cNvSpPr/>
            <p:nvPr/>
          </p:nvSpPr>
          <p:spPr>
            <a:xfrm>
              <a:off x="8575929" y="2470403"/>
              <a:ext cx="648335" cy="647700"/>
            </a:xfrm>
            <a:custGeom>
              <a:avLst/>
              <a:gdLst/>
              <a:ahLst/>
              <a:cxnLst/>
              <a:rect l="l" t="t" r="r" b="b"/>
              <a:pathLst>
                <a:path w="648334" h="647700">
                  <a:moveTo>
                    <a:pt x="612648" y="325259"/>
                  </a:moveTo>
                  <a:lnTo>
                    <a:pt x="609257" y="281228"/>
                  </a:lnTo>
                  <a:lnTo>
                    <a:pt x="599109" y="238048"/>
                  </a:lnTo>
                  <a:lnTo>
                    <a:pt x="582193" y="196519"/>
                  </a:lnTo>
                  <a:lnTo>
                    <a:pt x="558507" y="157492"/>
                  </a:lnTo>
                  <a:lnTo>
                    <a:pt x="528066" y="121793"/>
                  </a:lnTo>
                  <a:lnTo>
                    <a:pt x="492391" y="91338"/>
                  </a:lnTo>
                  <a:lnTo>
                    <a:pt x="453491" y="67500"/>
                  </a:lnTo>
                  <a:lnTo>
                    <a:pt x="412026" y="50380"/>
                  </a:lnTo>
                  <a:lnTo>
                    <a:pt x="368668" y="40043"/>
                  </a:lnTo>
                  <a:lnTo>
                    <a:pt x="324104" y="36576"/>
                  </a:lnTo>
                  <a:lnTo>
                    <a:pt x="280428" y="40043"/>
                  </a:lnTo>
                  <a:lnTo>
                    <a:pt x="237223" y="50380"/>
                  </a:lnTo>
                  <a:lnTo>
                    <a:pt x="195453" y="67500"/>
                  </a:lnTo>
                  <a:lnTo>
                    <a:pt x="156057" y="91338"/>
                  </a:lnTo>
                  <a:lnTo>
                    <a:pt x="120015" y="121793"/>
                  </a:lnTo>
                  <a:lnTo>
                    <a:pt x="89560" y="157492"/>
                  </a:lnTo>
                  <a:lnTo>
                    <a:pt x="65874" y="196519"/>
                  </a:lnTo>
                  <a:lnTo>
                    <a:pt x="48958" y="238048"/>
                  </a:lnTo>
                  <a:lnTo>
                    <a:pt x="38811" y="281228"/>
                  </a:lnTo>
                  <a:lnTo>
                    <a:pt x="35433" y="325247"/>
                  </a:lnTo>
                  <a:lnTo>
                    <a:pt x="38811" y="369277"/>
                  </a:lnTo>
                  <a:lnTo>
                    <a:pt x="48958" y="412457"/>
                  </a:lnTo>
                  <a:lnTo>
                    <a:pt x="65874" y="453986"/>
                  </a:lnTo>
                  <a:lnTo>
                    <a:pt x="89560" y="493014"/>
                  </a:lnTo>
                  <a:lnTo>
                    <a:pt x="120015" y="528701"/>
                  </a:lnTo>
                  <a:lnTo>
                    <a:pt x="156057" y="559003"/>
                  </a:lnTo>
                  <a:lnTo>
                    <a:pt x="195453" y="582422"/>
                  </a:lnTo>
                  <a:lnTo>
                    <a:pt x="237223" y="599059"/>
                  </a:lnTo>
                  <a:lnTo>
                    <a:pt x="280428" y="608977"/>
                  </a:lnTo>
                  <a:lnTo>
                    <a:pt x="324104" y="612267"/>
                  </a:lnTo>
                  <a:lnTo>
                    <a:pt x="368668" y="608977"/>
                  </a:lnTo>
                  <a:lnTo>
                    <a:pt x="412026" y="599059"/>
                  </a:lnTo>
                  <a:lnTo>
                    <a:pt x="453491" y="582422"/>
                  </a:lnTo>
                  <a:lnTo>
                    <a:pt x="492391" y="559003"/>
                  </a:lnTo>
                  <a:lnTo>
                    <a:pt x="528066" y="528701"/>
                  </a:lnTo>
                  <a:lnTo>
                    <a:pt x="558507" y="493014"/>
                  </a:lnTo>
                  <a:lnTo>
                    <a:pt x="582193" y="453986"/>
                  </a:lnTo>
                  <a:lnTo>
                    <a:pt x="599109" y="412457"/>
                  </a:lnTo>
                  <a:lnTo>
                    <a:pt x="609257" y="369277"/>
                  </a:lnTo>
                  <a:lnTo>
                    <a:pt x="612648" y="325259"/>
                  </a:lnTo>
                  <a:close/>
                </a:path>
                <a:path w="648334" h="647700">
                  <a:moveTo>
                    <a:pt x="647827" y="300380"/>
                  </a:moveTo>
                  <a:lnTo>
                    <a:pt x="641502" y="255549"/>
                  </a:lnTo>
                  <a:lnTo>
                    <a:pt x="639851" y="249834"/>
                  </a:lnTo>
                  <a:lnTo>
                    <a:pt x="639851" y="301498"/>
                  </a:lnTo>
                  <a:lnTo>
                    <a:pt x="639826" y="345630"/>
                  </a:lnTo>
                  <a:lnTo>
                    <a:pt x="633704" y="389064"/>
                  </a:lnTo>
                  <a:lnTo>
                    <a:pt x="621423" y="431571"/>
                  </a:lnTo>
                  <a:lnTo>
                    <a:pt x="603008" y="472287"/>
                  </a:lnTo>
                  <a:lnTo>
                    <a:pt x="578446" y="510527"/>
                  </a:lnTo>
                  <a:lnTo>
                    <a:pt x="547751" y="545592"/>
                  </a:lnTo>
                  <a:lnTo>
                    <a:pt x="509663" y="578192"/>
                  </a:lnTo>
                  <a:lnTo>
                    <a:pt x="467690" y="604024"/>
                  </a:lnTo>
                  <a:lnTo>
                    <a:pt x="422376" y="622820"/>
                  </a:lnTo>
                  <a:lnTo>
                    <a:pt x="374243" y="634288"/>
                  </a:lnTo>
                  <a:lnTo>
                    <a:pt x="323850" y="638175"/>
                  </a:lnTo>
                  <a:lnTo>
                    <a:pt x="274294" y="634288"/>
                  </a:lnTo>
                  <a:lnTo>
                    <a:pt x="226339" y="622820"/>
                  </a:lnTo>
                  <a:lnTo>
                    <a:pt x="180784" y="604024"/>
                  </a:lnTo>
                  <a:lnTo>
                    <a:pt x="138468" y="578192"/>
                  </a:lnTo>
                  <a:lnTo>
                    <a:pt x="100203" y="545592"/>
                  </a:lnTo>
                  <a:lnTo>
                    <a:pt x="69964" y="510527"/>
                  </a:lnTo>
                  <a:lnTo>
                    <a:pt x="45783" y="472287"/>
                  </a:lnTo>
                  <a:lnTo>
                    <a:pt x="27647" y="431571"/>
                  </a:lnTo>
                  <a:lnTo>
                    <a:pt x="15557" y="389064"/>
                  </a:lnTo>
                  <a:lnTo>
                    <a:pt x="9537" y="345630"/>
                  </a:lnTo>
                  <a:lnTo>
                    <a:pt x="9512" y="301498"/>
                  </a:lnTo>
                  <a:lnTo>
                    <a:pt x="15557" y="257810"/>
                  </a:lnTo>
                  <a:lnTo>
                    <a:pt x="27647" y="215112"/>
                  </a:lnTo>
                  <a:lnTo>
                    <a:pt x="45783" y="174117"/>
                  </a:lnTo>
                  <a:lnTo>
                    <a:pt x="69964" y="135496"/>
                  </a:lnTo>
                  <a:lnTo>
                    <a:pt x="100203" y="99949"/>
                  </a:lnTo>
                  <a:lnTo>
                    <a:pt x="138468" y="67360"/>
                  </a:lnTo>
                  <a:lnTo>
                    <a:pt x="180784" y="41529"/>
                  </a:lnTo>
                  <a:lnTo>
                    <a:pt x="226339" y="22733"/>
                  </a:lnTo>
                  <a:lnTo>
                    <a:pt x="274294" y="11252"/>
                  </a:lnTo>
                  <a:lnTo>
                    <a:pt x="323850" y="7366"/>
                  </a:lnTo>
                  <a:lnTo>
                    <a:pt x="374243" y="11252"/>
                  </a:lnTo>
                  <a:lnTo>
                    <a:pt x="422376" y="22733"/>
                  </a:lnTo>
                  <a:lnTo>
                    <a:pt x="467690" y="41529"/>
                  </a:lnTo>
                  <a:lnTo>
                    <a:pt x="509663" y="67360"/>
                  </a:lnTo>
                  <a:lnTo>
                    <a:pt x="547751" y="99949"/>
                  </a:lnTo>
                  <a:lnTo>
                    <a:pt x="578446" y="135496"/>
                  </a:lnTo>
                  <a:lnTo>
                    <a:pt x="603008" y="174117"/>
                  </a:lnTo>
                  <a:lnTo>
                    <a:pt x="621423" y="215112"/>
                  </a:lnTo>
                  <a:lnTo>
                    <a:pt x="633704" y="257810"/>
                  </a:lnTo>
                  <a:lnTo>
                    <a:pt x="639851" y="301498"/>
                  </a:lnTo>
                  <a:lnTo>
                    <a:pt x="639851" y="249834"/>
                  </a:lnTo>
                  <a:lnTo>
                    <a:pt x="628878" y="211823"/>
                  </a:lnTo>
                  <a:lnTo>
                    <a:pt x="609930" y="169926"/>
                  </a:lnTo>
                  <a:lnTo>
                    <a:pt x="584657" y="130581"/>
                  </a:lnTo>
                  <a:lnTo>
                    <a:pt x="553085" y="94488"/>
                  </a:lnTo>
                  <a:lnTo>
                    <a:pt x="513943" y="60972"/>
                  </a:lnTo>
                  <a:lnTo>
                    <a:pt x="470928" y="34569"/>
                  </a:lnTo>
                  <a:lnTo>
                    <a:pt x="424561" y="15494"/>
                  </a:lnTo>
                  <a:lnTo>
                    <a:pt x="375361" y="3911"/>
                  </a:lnTo>
                  <a:lnTo>
                    <a:pt x="323850" y="0"/>
                  </a:lnTo>
                  <a:lnTo>
                    <a:pt x="273177" y="3911"/>
                  </a:lnTo>
                  <a:lnTo>
                    <a:pt x="224155" y="15494"/>
                  </a:lnTo>
                  <a:lnTo>
                    <a:pt x="177546" y="34569"/>
                  </a:lnTo>
                  <a:lnTo>
                    <a:pt x="134188" y="60972"/>
                  </a:lnTo>
                  <a:lnTo>
                    <a:pt x="94869" y="94488"/>
                  </a:lnTo>
                  <a:lnTo>
                    <a:pt x="61874" y="133070"/>
                  </a:lnTo>
                  <a:lnTo>
                    <a:pt x="35458" y="176060"/>
                  </a:lnTo>
                  <a:lnTo>
                    <a:pt x="16052" y="222681"/>
                  </a:lnTo>
                  <a:lnTo>
                    <a:pt x="4076" y="272161"/>
                  </a:lnTo>
                  <a:lnTo>
                    <a:pt x="0" y="323723"/>
                  </a:lnTo>
                  <a:lnTo>
                    <a:pt x="4076" y="374319"/>
                  </a:lnTo>
                  <a:lnTo>
                    <a:pt x="16052" y="423303"/>
                  </a:lnTo>
                  <a:lnTo>
                    <a:pt x="35458" y="469900"/>
                  </a:lnTo>
                  <a:lnTo>
                    <a:pt x="61874" y="513346"/>
                  </a:lnTo>
                  <a:lnTo>
                    <a:pt x="94869" y="552831"/>
                  </a:lnTo>
                  <a:lnTo>
                    <a:pt x="134188" y="585635"/>
                  </a:lnTo>
                  <a:lnTo>
                    <a:pt x="177546" y="611936"/>
                  </a:lnTo>
                  <a:lnTo>
                    <a:pt x="224155" y="631291"/>
                  </a:lnTo>
                  <a:lnTo>
                    <a:pt x="273177" y="643242"/>
                  </a:lnTo>
                  <a:lnTo>
                    <a:pt x="323850" y="647319"/>
                  </a:lnTo>
                  <a:lnTo>
                    <a:pt x="375361" y="643242"/>
                  </a:lnTo>
                  <a:lnTo>
                    <a:pt x="396189" y="638175"/>
                  </a:lnTo>
                  <a:lnTo>
                    <a:pt x="424561" y="631291"/>
                  </a:lnTo>
                  <a:lnTo>
                    <a:pt x="470928" y="611936"/>
                  </a:lnTo>
                  <a:lnTo>
                    <a:pt x="513943" y="585635"/>
                  </a:lnTo>
                  <a:lnTo>
                    <a:pt x="553085" y="552831"/>
                  </a:lnTo>
                  <a:lnTo>
                    <a:pt x="584657" y="516305"/>
                  </a:lnTo>
                  <a:lnTo>
                    <a:pt x="609930" y="476605"/>
                  </a:lnTo>
                  <a:lnTo>
                    <a:pt x="628878" y="434454"/>
                  </a:lnTo>
                  <a:lnTo>
                    <a:pt x="641502" y="390550"/>
                  </a:lnTo>
                  <a:lnTo>
                    <a:pt x="647827" y="345630"/>
                  </a:lnTo>
                  <a:lnTo>
                    <a:pt x="647827" y="300380"/>
                  </a:lnTo>
                  <a:close/>
                </a:path>
              </a:pathLst>
            </a:custGeom>
            <a:solidFill>
              <a:srgbClr val="9BBA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8627364" y="2520696"/>
              <a:ext cx="560831" cy="560831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/>
          <p:nvPr/>
        </p:nvSpPr>
        <p:spPr>
          <a:xfrm>
            <a:off x="9311640" y="2715767"/>
            <a:ext cx="152018" cy="15062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subTitle" idx="4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544185" marR="5080" indent="-230504">
              <a:lnSpc>
                <a:spcPct val="100000"/>
              </a:lnSpc>
              <a:spcBef>
                <a:spcPts val="100"/>
              </a:spcBef>
            </a:pPr>
            <a:r>
              <a:rPr spc="30" dirty="0"/>
              <a:t>Help </a:t>
            </a:r>
            <a:r>
              <a:rPr spc="-30" dirty="0"/>
              <a:t>organizations </a:t>
            </a:r>
            <a:r>
              <a:rPr spc="-75" dirty="0"/>
              <a:t>refocus </a:t>
            </a:r>
            <a:r>
              <a:rPr spc="-15" dirty="0"/>
              <a:t>on  </a:t>
            </a:r>
            <a:r>
              <a:rPr spc="-105" dirty="0"/>
              <a:t>areas </a:t>
            </a:r>
            <a:r>
              <a:rPr spc="65" dirty="0"/>
              <a:t>that </a:t>
            </a:r>
            <a:r>
              <a:rPr spc="15" dirty="0"/>
              <a:t>bring more</a:t>
            </a:r>
            <a:r>
              <a:rPr spc="-25" dirty="0"/>
              <a:t> </a:t>
            </a:r>
            <a:r>
              <a:rPr spc="-30" dirty="0"/>
              <a:t>value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47065">
              <a:lnSpc>
                <a:spcPct val="100000"/>
              </a:lnSpc>
              <a:spcBef>
                <a:spcPts val="100"/>
              </a:spcBef>
            </a:pPr>
            <a:r>
              <a:rPr dirty="0"/>
              <a:t>Pre-Screen</a:t>
            </a:r>
            <a:r>
              <a:rPr spc="-75" dirty="0"/>
              <a:t> </a:t>
            </a:r>
            <a:r>
              <a:rPr dirty="0"/>
              <a:t>Profiles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46885" y="200913"/>
            <a:ext cx="869759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Some IT roles </a:t>
            </a:r>
            <a:r>
              <a:rPr spc="-10" dirty="0"/>
              <a:t>we </a:t>
            </a:r>
            <a:r>
              <a:rPr dirty="0"/>
              <a:t>regularly</a:t>
            </a:r>
            <a:r>
              <a:rPr spc="-30" dirty="0"/>
              <a:t> </a:t>
            </a:r>
            <a:r>
              <a:rPr dirty="0"/>
              <a:t>place</a:t>
            </a:r>
          </a:p>
        </p:txBody>
      </p:sp>
      <p:sp>
        <p:nvSpPr>
          <p:cNvPr id="3" name="object 3"/>
          <p:cNvSpPr/>
          <p:nvPr/>
        </p:nvSpPr>
        <p:spPr>
          <a:xfrm>
            <a:off x="5946647" y="6164579"/>
            <a:ext cx="932688" cy="4861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1906523" y="1513332"/>
            <a:ext cx="8403590" cy="4198620"/>
            <a:chOff x="1906523" y="1513332"/>
            <a:chExt cx="8403590" cy="4198620"/>
          </a:xfrm>
        </p:grpSpPr>
        <p:sp>
          <p:nvSpPr>
            <p:cNvPr id="5" name="object 5"/>
            <p:cNvSpPr/>
            <p:nvPr/>
          </p:nvSpPr>
          <p:spPr>
            <a:xfrm>
              <a:off x="4041647" y="1595628"/>
              <a:ext cx="2412365" cy="2058670"/>
            </a:xfrm>
            <a:custGeom>
              <a:avLst/>
              <a:gdLst/>
              <a:ahLst/>
              <a:cxnLst/>
              <a:rect l="l" t="t" r="r" b="b"/>
              <a:pathLst>
                <a:path w="2412365" h="2058670">
                  <a:moveTo>
                    <a:pt x="2059051" y="0"/>
                  </a:moveTo>
                  <a:lnTo>
                    <a:pt x="2010391" y="564"/>
                  </a:lnTo>
                  <a:lnTo>
                    <a:pt x="1962010" y="2248"/>
                  </a:lnTo>
                  <a:lnTo>
                    <a:pt x="1913922" y="5039"/>
                  </a:lnTo>
                  <a:lnTo>
                    <a:pt x="1866137" y="8925"/>
                  </a:lnTo>
                  <a:lnTo>
                    <a:pt x="1818668" y="13894"/>
                  </a:lnTo>
                  <a:lnTo>
                    <a:pt x="1771528" y="19932"/>
                  </a:lnTo>
                  <a:lnTo>
                    <a:pt x="1724728" y="27028"/>
                  </a:lnTo>
                  <a:lnTo>
                    <a:pt x="1678282" y="35168"/>
                  </a:lnTo>
                  <a:lnTo>
                    <a:pt x="1632200" y="44341"/>
                  </a:lnTo>
                  <a:lnTo>
                    <a:pt x="1586497" y="54533"/>
                  </a:lnTo>
                  <a:lnTo>
                    <a:pt x="1541183" y="65733"/>
                  </a:lnTo>
                  <a:lnTo>
                    <a:pt x="1496272" y="77927"/>
                  </a:lnTo>
                  <a:lnTo>
                    <a:pt x="1451774" y="91103"/>
                  </a:lnTo>
                  <a:lnTo>
                    <a:pt x="1407704" y="105249"/>
                  </a:lnTo>
                  <a:lnTo>
                    <a:pt x="1364073" y="120352"/>
                  </a:lnTo>
                  <a:lnTo>
                    <a:pt x="1320893" y="136399"/>
                  </a:lnTo>
                  <a:lnTo>
                    <a:pt x="1278176" y="153379"/>
                  </a:lnTo>
                  <a:lnTo>
                    <a:pt x="1235936" y="171278"/>
                  </a:lnTo>
                  <a:lnTo>
                    <a:pt x="1194184" y="190084"/>
                  </a:lnTo>
                  <a:lnTo>
                    <a:pt x="1152932" y="209784"/>
                  </a:lnTo>
                  <a:lnTo>
                    <a:pt x="1112193" y="230367"/>
                  </a:lnTo>
                  <a:lnTo>
                    <a:pt x="1071979" y="251818"/>
                  </a:lnTo>
                  <a:lnTo>
                    <a:pt x="1032302" y="274127"/>
                  </a:lnTo>
                  <a:lnTo>
                    <a:pt x="993175" y="297280"/>
                  </a:lnTo>
                  <a:lnTo>
                    <a:pt x="954610" y="321265"/>
                  </a:lnTo>
                  <a:lnTo>
                    <a:pt x="916619" y="346069"/>
                  </a:lnTo>
                  <a:lnTo>
                    <a:pt x="879214" y="371679"/>
                  </a:lnTo>
                  <a:lnTo>
                    <a:pt x="842409" y="398085"/>
                  </a:lnTo>
                  <a:lnTo>
                    <a:pt x="806214" y="425271"/>
                  </a:lnTo>
                  <a:lnTo>
                    <a:pt x="770643" y="453227"/>
                  </a:lnTo>
                  <a:lnTo>
                    <a:pt x="735707" y="481940"/>
                  </a:lnTo>
                  <a:lnTo>
                    <a:pt x="701420" y="511397"/>
                  </a:lnTo>
                  <a:lnTo>
                    <a:pt x="667792" y="541585"/>
                  </a:lnTo>
                  <a:lnTo>
                    <a:pt x="634837" y="572493"/>
                  </a:lnTo>
                  <a:lnTo>
                    <a:pt x="602567" y="604107"/>
                  </a:lnTo>
                  <a:lnTo>
                    <a:pt x="570994" y="636415"/>
                  </a:lnTo>
                  <a:lnTo>
                    <a:pt x="540130" y="669404"/>
                  </a:lnTo>
                  <a:lnTo>
                    <a:pt x="509988" y="703063"/>
                  </a:lnTo>
                  <a:lnTo>
                    <a:pt x="480580" y="737378"/>
                  </a:lnTo>
                  <a:lnTo>
                    <a:pt x="451918" y="772337"/>
                  </a:lnTo>
                  <a:lnTo>
                    <a:pt x="424014" y="807928"/>
                  </a:lnTo>
                  <a:lnTo>
                    <a:pt x="396882" y="844137"/>
                  </a:lnTo>
                  <a:lnTo>
                    <a:pt x="370532" y="880953"/>
                  </a:lnTo>
                  <a:lnTo>
                    <a:pt x="344978" y="918362"/>
                  </a:lnTo>
                  <a:lnTo>
                    <a:pt x="320231" y="956353"/>
                  </a:lnTo>
                  <a:lnTo>
                    <a:pt x="296305" y="994913"/>
                  </a:lnTo>
                  <a:lnTo>
                    <a:pt x="273210" y="1034029"/>
                  </a:lnTo>
                  <a:lnTo>
                    <a:pt x="250961" y="1073688"/>
                  </a:lnTo>
                  <a:lnTo>
                    <a:pt x="229568" y="1113879"/>
                  </a:lnTo>
                  <a:lnTo>
                    <a:pt x="209044" y="1154589"/>
                  </a:lnTo>
                  <a:lnTo>
                    <a:pt x="189401" y="1195804"/>
                  </a:lnTo>
                  <a:lnTo>
                    <a:pt x="170652" y="1237514"/>
                  </a:lnTo>
                  <a:lnTo>
                    <a:pt x="152693" y="1279999"/>
                  </a:lnTo>
                  <a:lnTo>
                    <a:pt x="135885" y="1322363"/>
                  </a:lnTo>
                  <a:lnTo>
                    <a:pt x="119891" y="1365478"/>
                  </a:lnTo>
                  <a:lnTo>
                    <a:pt x="104840" y="1409037"/>
                  </a:lnTo>
                  <a:lnTo>
                    <a:pt x="90743" y="1453027"/>
                  </a:lnTo>
                  <a:lnTo>
                    <a:pt x="77615" y="1497435"/>
                  </a:lnTo>
                  <a:lnTo>
                    <a:pt x="65466" y="1542249"/>
                  </a:lnTo>
                  <a:lnTo>
                    <a:pt x="54308" y="1587457"/>
                  </a:lnTo>
                  <a:lnTo>
                    <a:pt x="44156" y="1633045"/>
                  </a:lnTo>
                  <a:lnTo>
                    <a:pt x="35019" y="1679002"/>
                  </a:lnTo>
                  <a:lnTo>
                    <a:pt x="26912" y="1725315"/>
                  </a:lnTo>
                  <a:lnTo>
                    <a:pt x="19846" y="1771971"/>
                  </a:lnTo>
                  <a:lnTo>
                    <a:pt x="13833" y="1818957"/>
                  </a:lnTo>
                  <a:lnTo>
                    <a:pt x="8886" y="1866263"/>
                  </a:lnTo>
                  <a:lnTo>
                    <a:pt x="5016" y="1913873"/>
                  </a:lnTo>
                  <a:lnTo>
                    <a:pt x="2237" y="1961778"/>
                  </a:lnTo>
                  <a:lnTo>
                    <a:pt x="555" y="2010481"/>
                  </a:lnTo>
                  <a:lnTo>
                    <a:pt x="0" y="2058416"/>
                  </a:lnTo>
                  <a:lnTo>
                    <a:pt x="340613" y="1701419"/>
                  </a:lnTo>
                  <a:lnTo>
                    <a:pt x="732908" y="1701419"/>
                  </a:lnTo>
                  <a:lnTo>
                    <a:pt x="749699" y="1643894"/>
                  </a:lnTo>
                  <a:lnTo>
                    <a:pt x="764325" y="1600594"/>
                  </a:lnTo>
                  <a:lnTo>
                    <a:pt x="780349" y="1557947"/>
                  </a:lnTo>
                  <a:lnTo>
                    <a:pt x="797743" y="1515980"/>
                  </a:lnTo>
                  <a:lnTo>
                    <a:pt x="816480" y="1474720"/>
                  </a:lnTo>
                  <a:lnTo>
                    <a:pt x="836532" y="1434196"/>
                  </a:lnTo>
                  <a:lnTo>
                    <a:pt x="857874" y="1394434"/>
                  </a:lnTo>
                  <a:lnTo>
                    <a:pt x="880478" y="1355462"/>
                  </a:lnTo>
                  <a:lnTo>
                    <a:pt x="904316" y="1317308"/>
                  </a:lnTo>
                  <a:lnTo>
                    <a:pt x="929361" y="1279999"/>
                  </a:lnTo>
                  <a:lnTo>
                    <a:pt x="955587" y="1243563"/>
                  </a:lnTo>
                  <a:lnTo>
                    <a:pt x="982967" y="1208026"/>
                  </a:lnTo>
                  <a:lnTo>
                    <a:pt x="1011472" y="1173418"/>
                  </a:lnTo>
                  <a:lnTo>
                    <a:pt x="1041077" y="1139765"/>
                  </a:lnTo>
                  <a:lnTo>
                    <a:pt x="1071753" y="1107094"/>
                  </a:lnTo>
                  <a:lnTo>
                    <a:pt x="1103474" y="1075434"/>
                  </a:lnTo>
                  <a:lnTo>
                    <a:pt x="1136213" y="1044811"/>
                  </a:lnTo>
                  <a:lnTo>
                    <a:pt x="1169942" y="1015254"/>
                  </a:lnTo>
                  <a:lnTo>
                    <a:pt x="1204635" y="986789"/>
                  </a:lnTo>
                  <a:lnTo>
                    <a:pt x="1240264" y="959445"/>
                  </a:lnTo>
                  <a:lnTo>
                    <a:pt x="1276803" y="933248"/>
                  </a:lnTo>
                  <a:lnTo>
                    <a:pt x="1314223" y="908227"/>
                  </a:lnTo>
                  <a:lnTo>
                    <a:pt x="1352499" y="884409"/>
                  </a:lnTo>
                  <a:lnTo>
                    <a:pt x="1391602" y="861821"/>
                  </a:lnTo>
                  <a:lnTo>
                    <a:pt x="1431506" y="840491"/>
                  </a:lnTo>
                  <a:lnTo>
                    <a:pt x="1472183" y="820446"/>
                  </a:lnTo>
                  <a:lnTo>
                    <a:pt x="1513607" y="801715"/>
                  </a:lnTo>
                  <a:lnTo>
                    <a:pt x="1555751" y="784323"/>
                  </a:lnTo>
                  <a:lnTo>
                    <a:pt x="1598587" y="768300"/>
                  </a:lnTo>
                  <a:lnTo>
                    <a:pt x="1642087" y="753672"/>
                  </a:lnTo>
                  <a:lnTo>
                    <a:pt x="1686226" y="740467"/>
                  </a:lnTo>
                  <a:lnTo>
                    <a:pt x="1730976" y="728712"/>
                  </a:lnTo>
                  <a:lnTo>
                    <a:pt x="1776309" y="718436"/>
                  </a:lnTo>
                  <a:lnTo>
                    <a:pt x="1822199" y="709665"/>
                  </a:lnTo>
                  <a:lnTo>
                    <a:pt x="1868619" y="702427"/>
                  </a:lnTo>
                  <a:lnTo>
                    <a:pt x="1915541" y="696749"/>
                  </a:lnTo>
                  <a:lnTo>
                    <a:pt x="1962938" y="692660"/>
                  </a:lnTo>
                  <a:lnTo>
                    <a:pt x="2010784" y="690186"/>
                  </a:lnTo>
                  <a:lnTo>
                    <a:pt x="2059051" y="689356"/>
                  </a:lnTo>
                  <a:lnTo>
                    <a:pt x="2411984" y="344677"/>
                  </a:lnTo>
                  <a:lnTo>
                    <a:pt x="2059051" y="0"/>
                  </a:lnTo>
                  <a:close/>
                </a:path>
                <a:path w="2412365" h="2058670">
                  <a:moveTo>
                    <a:pt x="732908" y="1701419"/>
                  </a:moveTo>
                  <a:lnTo>
                    <a:pt x="340613" y="1701419"/>
                  </a:lnTo>
                  <a:lnTo>
                    <a:pt x="685418" y="2058416"/>
                  </a:lnTo>
                  <a:lnTo>
                    <a:pt x="686248" y="2010481"/>
                  </a:lnTo>
                  <a:lnTo>
                    <a:pt x="688719" y="1962952"/>
                  </a:lnTo>
                  <a:lnTo>
                    <a:pt x="692805" y="1915855"/>
                  </a:lnTo>
                  <a:lnTo>
                    <a:pt x="698478" y="1869218"/>
                  </a:lnTo>
                  <a:lnTo>
                    <a:pt x="705710" y="1823068"/>
                  </a:lnTo>
                  <a:lnTo>
                    <a:pt x="714476" y="1777433"/>
                  </a:lnTo>
                  <a:lnTo>
                    <a:pt x="724747" y="1732341"/>
                  </a:lnTo>
                  <a:lnTo>
                    <a:pt x="732908" y="1701419"/>
                  </a:lnTo>
                  <a:close/>
                </a:path>
              </a:pathLst>
            </a:custGeom>
            <a:solidFill>
              <a:srgbClr val="1EA0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041647" y="3297936"/>
              <a:ext cx="2057400" cy="2413635"/>
            </a:xfrm>
            <a:custGeom>
              <a:avLst/>
              <a:gdLst/>
              <a:ahLst/>
              <a:cxnLst/>
              <a:rect l="l" t="t" r="r" b="b"/>
              <a:pathLst>
                <a:path w="2057400" h="2413635">
                  <a:moveTo>
                    <a:pt x="340360" y="0"/>
                  </a:moveTo>
                  <a:lnTo>
                    <a:pt x="0" y="356869"/>
                  </a:lnTo>
                  <a:lnTo>
                    <a:pt x="560" y="405306"/>
                  </a:lnTo>
                  <a:lnTo>
                    <a:pt x="2235" y="453472"/>
                  </a:lnTo>
                  <a:lnTo>
                    <a:pt x="5011" y="501357"/>
                  </a:lnTo>
                  <a:lnTo>
                    <a:pt x="8877" y="548948"/>
                  </a:lnTo>
                  <a:lnTo>
                    <a:pt x="13819" y="596232"/>
                  </a:lnTo>
                  <a:lnTo>
                    <a:pt x="19826" y="643197"/>
                  </a:lnTo>
                  <a:lnTo>
                    <a:pt x="26886" y="689829"/>
                  </a:lnTo>
                  <a:lnTo>
                    <a:pt x="34985" y="736118"/>
                  </a:lnTo>
                  <a:lnTo>
                    <a:pt x="44113" y="782050"/>
                  </a:lnTo>
                  <a:lnTo>
                    <a:pt x="54256" y="827613"/>
                  </a:lnTo>
                  <a:lnTo>
                    <a:pt x="65402" y="872794"/>
                  </a:lnTo>
                  <a:lnTo>
                    <a:pt x="77539" y="917581"/>
                  </a:lnTo>
                  <a:lnTo>
                    <a:pt x="90655" y="961961"/>
                  </a:lnTo>
                  <a:lnTo>
                    <a:pt x="104737" y="1005922"/>
                  </a:lnTo>
                  <a:lnTo>
                    <a:pt x="119773" y="1049451"/>
                  </a:lnTo>
                  <a:lnTo>
                    <a:pt x="135752" y="1092537"/>
                  </a:lnTo>
                  <a:lnTo>
                    <a:pt x="152659" y="1135165"/>
                  </a:lnTo>
                  <a:lnTo>
                    <a:pt x="170485" y="1177325"/>
                  </a:lnTo>
                  <a:lnTo>
                    <a:pt x="189215" y="1219003"/>
                  </a:lnTo>
                  <a:lnTo>
                    <a:pt x="208838" y="1260187"/>
                  </a:lnTo>
                  <a:lnTo>
                    <a:pt x="229341" y="1300865"/>
                  </a:lnTo>
                  <a:lnTo>
                    <a:pt x="250713" y="1341023"/>
                  </a:lnTo>
                  <a:lnTo>
                    <a:pt x="272941" y="1380650"/>
                  </a:lnTo>
                  <a:lnTo>
                    <a:pt x="296012" y="1419733"/>
                  </a:lnTo>
                  <a:lnTo>
                    <a:pt x="319914" y="1458260"/>
                  </a:lnTo>
                  <a:lnTo>
                    <a:pt x="344636" y="1496217"/>
                  </a:lnTo>
                  <a:lnTo>
                    <a:pt x="370164" y="1533593"/>
                  </a:lnTo>
                  <a:lnTo>
                    <a:pt x="396487" y="1570375"/>
                  </a:lnTo>
                  <a:lnTo>
                    <a:pt x="423593" y="1606551"/>
                  </a:lnTo>
                  <a:lnTo>
                    <a:pt x="451468" y="1642108"/>
                  </a:lnTo>
                  <a:lnTo>
                    <a:pt x="480101" y="1677033"/>
                  </a:lnTo>
                  <a:lnTo>
                    <a:pt x="509479" y="1711315"/>
                  </a:lnTo>
                  <a:lnTo>
                    <a:pt x="539590" y="1744940"/>
                  </a:lnTo>
                  <a:lnTo>
                    <a:pt x="570423" y="1777897"/>
                  </a:lnTo>
                  <a:lnTo>
                    <a:pt x="601964" y="1810172"/>
                  </a:lnTo>
                  <a:lnTo>
                    <a:pt x="634201" y="1841753"/>
                  </a:lnTo>
                  <a:lnTo>
                    <a:pt x="667122" y="1872628"/>
                  </a:lnTo>
                  <a:lnTo>
                    <a:pt x="700715" y="1902784"/>
                  </a:lnTo>
                  <a:lnTo>
                    <a:pt x="734967" y="1932209"/>
                  </a:lnTo>
                  <a:lnTo>
                    <a:pt x="769867" y="1960890"/>
                  </a:lnTo>
                  <a:lnTo>
                    <a:pt x="805401" y="1988815"/>
                  </a:lnTo>
                  <a:lnTo>
                    <a:pt x="841558" y="2015971"/>
                  </a:lnTo>
                  <a:lnTo>
                    <a:pt x="878326" y="2042347"/>
                  </a:lnTo>
                  <a:lnTo>
                    <a:pt x="915691" y="2067928"/>
                  </a:lnTo>
                  <a:lnTo>
                    <a:pt x="953643" y="2092703"/>
                  </a:lnTo>
                  <a:lnTo>
                    <a:pt x="992167" y="2116660"/>
                  </a:lnTo>
                  <a:lnTo>
                    <a:pt x="1031253" y="2139785"/>
                  </a:lnTo>
                  <a:lnTo>
                    <a:pt x="1070888" y="2162067"/>
                  </a:lnTo>
                  <a:lnTo>
                    <a:pt x="1111060" y="2183492"/>
                  </a:lnTo>
                  <a:lnTo>
                    <a:pt x="1151756" y="2204049"/>
                  </a:lnTo>
                  <a:lnTo>
                    <a:pt x="1192964" y="2223725"/>
                  </a:lnTo>
                  <a:lnTo>
                    <a:pt x="1234672" y="2242508"/>
                  </a:lnTo>
                  <a:lnTo>
                    <a:pt x="1276868" y="2260384"/>
                  </a:lnTo>
                  <a:lnTo>
                    <a:pt x="1319539" y="2277342"/>
                  </a:lnTo>
                  <a:lnTo>
                    <a:pt x="1362673" y="2293369"/>
                  </a:lnTo>
                  <a:lnTo>
                    <a:pt x="1406257" y="2308452"/>
                  </a:lnTo>
                  <a:lnTo>
                    <a:pt x="1450280" y="2322579"/>
                  </a:lnTo>
                  <a:lnTo>
                    <a:pt x="1494730" y="2335738"/>
                  </a:lnTo>
                  <a:lnTo>
                    <a:pt x="1539593" y="2347916"/>
                  </a:lnTo>
                  <a:lnTo>
                    <a:pt x="1584857" y="2359100"/>
                  </a:lnTo>
                  <a:lnTo>
                    <a:pt x="1630511" y="2369279"/>
                  </a:lnTo>
                  <a:lnTo>
                    <a:pt x="1676542" y="2378439"/>
                  </a:lnTo>
                  <a:lnTo>
                    <a:pt x="1722938" y="2386568"/>
                  </a:lnTo>
                  <a:lnTo>
                    <a:pt x="1769687" y="2393654"/>
                  </a:lnTo>
                  <a:lnTo>
                    <a:pt x="1816775" y="2399684"/>
                  </a:lnTo>
                  <a:lnTo>
                    <a:pt x="1864192" y="2404645"/>
                  </a:lnTo>
                  <a:lnTo>
                    <a:pt x="1911924" y="2408526"/>
                  </a:lnTo>
                  <a:lnTo>
                    <a:pt x="1959959" y="2411313"/>
                  </a:lnTo>
                  <a:lnTo>
                    <a:pt x="2008286" y="2412995"/>
                  </a:lnTo>
                  <a:lnTo>
                    <a:pt x="2056891" y="2413558"/>
                  </a:lnTo>
                  <a:lnTo>
                    <a:pt x="1699260" y="2074037"/>
                  </a:lnTo>
                  <a:lnTo>
                    <a:pt x="2056891" y="1729486"/>
                  </a:lnTo>
                  <a:lnTo>
                    <a:pt x="2008674" y="1728656"/>
                  </a:lnTo>
                  <a:lnTo>
                    <a:pt x="1960877" y="1726185"/>
                  </a:lnTo>
                  <a:lnTo>
                    <a:pt x="1913528" y="1722101"/>
                  </a:lnTo>
                  <a:lnTo>
                    <a:pt x="1866654" y="1716430"/>
                  </a:lnTo>
                  <a:lnTo>
                    <a:pt x="1820283" y="1709199"/>
                  </a:lnTo>
                  <a:lnTo>
                    <a:pt x="1774440" y="1700436"/>
                  </a:lnTo>
                  <a:lnTo>
                    <a:pt x="1729155" y="1690167"/>
                  </a:lnTo>
                  <a:lnTo>
                    <a:pt x="1684452" y="1678421"/>
                  </a:lnTo>
                  <a:lnTo>
                    <a:pt x="1640361" y="1665223"/>
                  </a:lnTo>
                  <a:lnTo>
                    <a:pt x="1596907" y="1650602"/>
                  </a:lnTo>
                  <a:lnTo>
                    <a:pt x="1554117" y="1634584"/>
                  </a:lnTo>
                  <a:lnTo>
                    <a:pt x="1512019" y="1617197"/>
                  </a:lnTo>
                  <a:lnTo>
                    <a:pt x="1470641" y="1598467"/>
                  </a:lnTo>
                  <a:lnTo>
                    <a:pt x="1430008" y="1578422"/>
                  </a:lnTo>
                  <a:lnTo>
                    <a:pt x="1390148" y="1557089"/>
                  </a:lnTo>
                  <a:lnTo>
                    <a:pt x="1351088" y="1534496"/>
                  </a:lnTo>
                  <a:lnTo>
                    <a:pt x="1312855" y="1510668"/>
                  </a:lnTo>
                  <a:lnTo>
                    <a:pt x="1275476" y="1485634"/>
                  </a:lnTo>
                  <a:lnTo>
                    <a:pt x="1238979" y="1459421"/>
                  </a:lnTo>
                  <a:lnTo>
                    <a:pt x="1203390" y="1432055"/>
                  </a:lnTo>
                  <a:lnTo>
                    <a:pt x="1168737" y="1403565"/>
                  </a:lnTo>
                  <a:lnTo>
                    <a:pt x="1135046" y="1373976"/>
                  </a:lnTo>
                  <a:lnTo>
                    <a:pt x="1102344" y="1343317"/>
                  </a:lnTo>
                  <a:lnTo>
                    <a:pt x="1070660" y="1311614"/>
                  </a:lnTo>
                  <a:lnTo>
                    <a:pt x="1040019" y="1278894"/>
                  </a:lnTo>
                  <a:lnTo>
                    <a:pt x="1010449" y="1245186"/>
                  </a:lnTo>
                  <a:lnTo>
                    <a:pt x="981976" y="1210515"/>
                  </a:lnTo>
                  <a:lnTo>
                    <a:pt x="954629" y="1174909"/>
                  </a:lnTo>
                  <a:lnTo>
                    <a:pt x="928434" y="1138395"/>
                  </a:lnTo>
                  <a:lnTo>
                    <a:pt x="903418" y="1101001"/>
                  </a:lnTo>
                  <a:lnTo>
                    <a:pt x="879608" y="1062753"/>
                  </a:lnTo>
                  <a:lnTo>
                    <a:pt x="857031" y="1023679"/>
                  </a:lnTo>
                  <a:lnTo>
                    <a:pt x="835715" y="983806"/>
                  </a:lnTo>
                  <a:lnTo>
                    <a:pt x="815686" y="943160"/>
                  </a:lnTo>
                  <a:lnTo>
                    <a:pt x="796971" y="901770"/>
                  </a:lnTo>
                  <a:lnTo>
                    <a:pt x="779598" y="859662"/>
                  </a:lnTo>
                  <a:lnTo>
                    <a:pt x="763594" y="816863"/>
                  </a:lnTo>
                  <a:lnTo>
                    <a:pt x="748986" y="773401"/>
                  </a:lnTo>
                  <a:lnTo>
                    <a:pt x="735800" y="729303"/>
                  </a:lnTo>
                  <a:lnTo>
                    <a:pt x="724064" y="684596"/>
                  </a:lnTo>
                  <a:lnTo>
                    <a:pt x="713805" y="639306"/>
                  </a:lnTo>
                  <a:lnTo>
                    <a:pt x="705050" y="593462"/>
                  </a:lnTo>
                  <a:lnTo>
                    <a:pt x="697826" y="547090"/>
                  </a:lnTo>
                  <a:lnTo>
                    <a:pt x="692161" y="500218"/>
                  </a:lnTo>
                  <a:lnTo>
                    <a:pt x="688080" y="452872"/>
                  </a:lnTo>
                  <a:lnTo>
                    <a:pt x="685612" y="405080"/>
                  </a:lnTo>
                  <a:lnTo>
                    <a:pt x="684784" y="356869"/>
                  </a:lnTo>
                  <a:lnTo>
                    <a:pt x="340360" y="0"/>
                  </a:lnTo>
                  <a:close/>
                </a:path>
              </a:pathLst>
            </a:custGeom>
            <a:solidFill>
              <a:srgbClr val="BC39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740908" y="3654552"/>
              <a:ext cx="2412365" cy="2057400"/>
            </a:xfrm>
            <a:custGeom>
              <a:avLst/>
              <a:gdLst/>
              <a:ahLst/>
              <a:cxnLst/>
              <a:rect l="l" t="t" r="r" b="b"/>
              <a:pathLst>
                <a:path w="2412365" h="2057400">
                  <a:moveTo>
                    <a:pt x="1726564" y="0"/>
                  </a:moveTo>
                  <a:lnTo>
                    <a:pt x="1725724" y="48441"/>
                  </a:lnTo>
                  <a:lnTo>
                    <a:pt x="1723267" y="96004"/>
                  </a:lnTo>
                  <a:lnTo>
                    <a:pt x="1719185" y="143351"/>
                  </a:lnTo>
                  <a:lnTo>
                    <a:pt x="1713519" y="190225"/>
                  </a:lnTo>
                  <a:lnTo>
                    <a:pt x="1706294" y="236600"/>
                  </a:lnTo>
                  <a:lnTo>
                    <a:pt x="1697540" y="282448"/>
                  </a:lnTo>
                  <a:lnTo>
                    <a:pt x="1687282" y="327741"/>
                  </a:lnTo>
                  <a:lnTo>
                    <a:pt x="1675548" y="372453"/>
                  </a:lnTo>
                  <a:lnTo>
                    <a:pt x="1662366" y="416556"/>
                  </a:lnTo>
                  <a:lnTo>
                    <a:pt x="1647762" y="460023"/>
                  </a:lnTo>
                  <a:lnTo>
                    <a:pt x="1631765" y="502827"/>
                  </a:lnTo>
                  <a:lnTo>
                    <a:pt x="1614401" y="544941"/>
                  </a:lnTo>
                  <a:lnTo>
                    <a:pt x="1595698" y="586338"/>
                  </a:lnTo>
                  <a:lnTo>
                    <a:pt x="1575683" y="626990"/>
                  </a:lnTo>
                  <a:lnTo>
                    <a:pt x="1554384" y="666870"/>
                  </a:lnTo>
                  <a:lnTo>
                    <a:pt x="1531827" y="705952"/>
                  </a:lnTo>
                  <a:lnTo>
                    <a:pt x="1508041" y="744207"/>
                  </a:lnTo>
                  <a:lnTo>
                    <a:pt x="1483052" y="781609"/>
                  </a:lnTo>
                  <a:lnTo>
                    <a:pt x="1456888" y="818130"/>
                  </a:lnTo>
                  <a:lnTo>
                    <a:pt x="1429576" y="853744"/>
                  </a:lnTo>
                  <a:lnTo>
                    <a:pt x="1401144" y="888423"/>
                  </a:lnTo>
                  <a:lnTo>
                    <a:pt x="1371618" y="922139"/>
                  </a:lnTo>
                  <a:lnTo>
                    <a:pt x="1341027" y="954867"/>
                  </a:lnTo>
                  <a:lnTo>
                    <a:pt x="1309397" y="986578"/>
                  </a:lnTo>
                  <a:lnTo>
                    <a:pt x="1276756" y="1017245"/>
                  </a:lnTo>
                  <a:lnTo>
                    <a:pt x="1243130" y="1046842"/>
                  </a:lnTo>
                  <a:lnTo>
                    <a:pt x="1208549" y="1075340"/>
                  </a:lnTo>
                  <a:lnTo>
                    <a:pt x="1173038" y="1102714"/>
                  </a:lnTo>
                  <a:lnTo>
                    <a:pt x="1136626" y="1128935"/>
                  </a:lnTo>
                  <a:lnTo>
                    <a:pt x="1099339" y="1153976"/>
                  </a:lnTo>
                  <a:lnTo>
                    <a:pt x="1061204" y="1177811"/>
                  </a:lnTo>
                  <a:lnTo>
                    <a:pt x="1022250" y="1200412"/>
                  </a:lnTo>
                  <a:lnTo>
                    <a:pt x="982503" y="1221752"/>
                  </a:lnTo>
                  <a:lnTo>
                    <a:pt x="941991" y="1241803"/>
                  </a:lnTo>
                  <a:lnTo>
                    <a:pt x="900742" y="1260539"/>
                  </a:lnTo>
                  <a:lnTo>
                    <a:pt x="858781" y="1277933"/>
                  </a:lnTo>
                  <a:lnTo>
                    <a:pt x="816138" y="1293956"/>
                  </a:lnTo>
                  <a:lnTo>
                    <a:pt x="772838" y="1308583"/>
                  </a:lnTo>
                  <a:lnTo>
                    <a:pt x="728911" y="1321785"/>
                  </a:lnTo>
                  <a:lnTo>
                    <a:pt x="684381" y="1333536"/>
                  </a:lnTo>
                  <a:lnTo>
                    <a:pt x="639278" y="1343808"/>
                  </a:lnTo>
                  <a:lnTo>
                    <a:pt x="593629" y="1352575"/>
                  </a:lnTo>
                  <a:lnTo>
                    <a:pt x="547460" y="1359808"/>
                  </a:lnTo>
                  <a:lnTo>
                    <a:pt x="500799" y="1365482"/>
                  </a:lnTo>
                  <a:lnTo>
                    <a:pt x="453674" y="1369568"/>
                  </a:lnTo>
                  <a:lnTo>
                    <a:pt x="406112" y="1372040"/>
                  </a:lnTo>
                  <a:lnTo>
                    <a:pt x="358139" y="1372870"/>
                  </a:lnTo>
                  <a:lnTo>
                    <a:pt x="0" y="1717421"/>
                  </a:lnTo>
                  <a:lnTo>
                    <a:pt x="358139" y="2056942"/>
                  </a:lnTo>
                  <a:lnTo>
                    <a:pt x="406600" y="2056379"/>
                  </a:lnTo>
                  <a:lnTo>
                    <a:pt x="454787" y="2054697"/>
                  </a:lnTo>
                  <a:lnTo>
                    <a:pt x="502687" y="2051909"/>
                  </a:lnTo>
                  <a:lnTo>
                    <a:pt x="550288" y="2048028"/>
                  </a:lnTo>
                  <a:lnTo>
                    <a:pt x="597578" y="2043066"/>
                  </a:lnTo>
                  <a:lnTo>
                    <a:pt x="644544" y="2037035"/>
                  </a:lnTo>
                  <a:lnTo>
                    <a:pt x="691174" y="2029948"/>
                  </a:lnTo>
                  <a:lnTo>
                    <a:pt x="737456" y="2021818"/>
                  </a:lnTo>
                  <a:lnTo>
                    <a:pt x="783377" y="2012657"/>
                  </a:lnTo>
                  <a:lnTo>
                    <a:pt x="828925" y="2002477"/>
                  </a:lnTo>
                  <a:lnTo>
                    <a:pt x="874088" y="1991291"/>
                  </a:lnTo>
                  <a:lnTo>
                    <a:pt x="918853" y="1979111"/>
                  </a:lnTo>
                  <a:lnTo>
                    <a:pt x="963208" y="1965951"/>
                  </a:lnTo>
                  <a:lnTo>
                    <a:pt x="1007140" y="1951822"/>
                  </a:lnTo>
                  <a:lnTo>
                    <a:pt x="1050638" y="1936736"/>
                  </a:lnTo>
                  <a:lnTo>
                    <a:pt x="1093688" y="1920707"/>
                  </a:lnTo>
                  <a:lnTo>
                    <a:pt x="1136279" y="1903747"/>
                  </a:lnTo>
                  <a:lnTo>
                    <a:pt x="1178398" y="1885869"/>
                  </a:lnTo>
                  <a:lnTo>
                    <a:pt x="1220033" y="1867084"/>
                  </a:lnTo>
                  <a:lnTo>
                    <a:pt x="1261171" y="1847405"/>
                  </a:lnTo>
                  <a:lnTo>
                    <a:pt x="1301800" y="1826845"/>
                  </a:lnTo>
                  <a:lnTo>
                    <a:pt x="1341908" y="1805417"/>
                  </a:lnTo>
                  <a:lnTo>
                    <a:pt x="1381483" y="1783132"/>
                  </a:lnTo>
                  <a:lnTo>
                    <a:pt x="1420511" y="1760004"/>
                  </a:lnTo>
                  <a:lnTo>
                    <a:pt x="1458981" y="1736044"/>
                  </a:lnTo>
                  <a:lnTo>
                    <a:pt x="1496881" y="1711266"/>
                  </a:lnTo>
                  <a:lnTo>
                    <a:pt x="1534197" y="1685681"/>
                  </a:lnTo>
                  <a:lnTo>
                    <a:pt x="1570918" y="1659303"/>
                  </a:lnTo>
                  <a:lnTo>
                    <a:pt x="1607032" y="1632143"/>
                  </a:lnTo>
                  <a:lnTo>
                    <a:pt x="1642525" y="1604214"/>
                  </a:lnTo>
                  <a:lnTo>
                    <a:pt x="1677386" y="1575529"/>
                  </a:lnTo>
                  <a:lnTo>
                    <a:pt x="1711602" y="1546101"/>
                  </a:lnTo>
                  <a:lnTo>
                    <a:pt x="1745161" y="1515941"/>
                  </a:lnTo>
                  <a:lnTo>
                    <a:pt x="1778050" y="1485062"/>
                  </a:lnTo>
                  <a:lnTo>
                    <a:pt x="1810257" y="1453476"/>
                  </a:lnTo>
                  <a:lnTo>
                    <a:pt x="1841771" y="1421197"/>
                  </a:lnTo>
                  <a:lnTo>
                    <a:pt x="1872578" y="1388237"/>
                  </a:lnTo>
                  <a:lnTo>
                    <a:pt x="1902665" y="1354607"/>
                  </a:lnTo>
                  <a:lnTo>
                    <a:pt x="1932022" y="1320321"/>
                  </a:lnTo>
                  <a:lnTo>
                    <a:pt x="1960635" y="1285391"/>
                  </a:lnTo>
                  <a:lnTo>
                    <a:pt x="1988492" y="1249830"/>
                  </a:lnTo>
                  <a:lnTo>
                    <a:pt x="2015581" y="1213650"/>
                  </a:lnTo>
                  <a:lnTo>
                    <a:pt x="2041889" y="1176863"/>
                  </a:lnTo>
                  <a:lnTo>
                    <a:pt x="2067404" y="1139482"/>
                  </a:lnTo>
                  <a:lnTo>
                    <a:pt x="2092114" y="1101520"/>
                  </a:lnTo>
                  <a:lnTo>
                    <a:pt x="2116006" y="1062989"/>
                  </a:lnTo>
                  <a:lnTo>
                    <a:pt x="2139068" y="1023901"/>
                  </a:lnTo>
                  <a:lnTo>
                    <a:pt x="2161287" y="984269"/>
                  </a:lnTo>
                  <a:lnTo>
                    <a:pt x="2182652" y="944106"/>
                  </a:lnTo>
                  <a:lnTo>
                    <a:pt x="2203150" y="903423"/>
                  </a:lnTo>
                  <a:lnTo>
                    <a:pt x="2222768" y="862234"/>
                  </a:lnTo>
                  <a:lnTo>
                    <a:pt x="2241494" y="820551"/>
                  </a:lnTo>
                  <a:lnTo>
                    <a:pt x="2259316" y="778386"/>
                  </a:lnTo>
                  <a:lnTo>
                    <a:pt x="2276222" y="735752"/>
                  </a:lnTo>
                  <a:lnTo>
                    <a:pt x="2292198" y="692662"/>
                  </a:lnTo>
                  <a:lnTo>
                    <a:pt x="2307234" y="649127"/>
                  </a:lnTo>
                  <a:lnTo>
                    <a:pt x="2321316" y="605161"/>
                  </a:lnTo>
                  <a:lnTo>
                    <a:pt x="2334432" y="560775"/>
                  </a:lnTo>
                  <a:lnTo>
                    <a:pt x="2346569" y="515983"/>
                  </a:lnTo>
                  <a:lnTo>
                    <a:pt x="2357716" y="470797"/>
                  </a:lnTo>
                  <a:lnTo>
                    <a:pt x="2367860" y="425229"/>
                  </a:lnTo>
                  <a:lnTo>
                    <a:pt x="2376989" y="379291"/>
                  </a:lnTo>
                  <a:lnTo>
                    <a:pt x="2380890" y="356997"/>
                  </a:lnTo>
                  <a:lnTo>
                    <a:pt x="2071369" y="356997"/>
                  </a:lnTo>
                  <a:lnTo>
                    <a:pt x="1726564" y="0"/>
                  </a:lnTo>
                  <a:close/>
                </a:path>
                <a:path w="2412365" h="2057400">
                  <a:moveTo>
                    <a:pt x="2411984" y="0"/>
                  </a:moveTo>
                  <a:lnTo>
                    <a:pt x="2071369" y="356997"/>
                  </a:lnTo>
                  <a:lnTo>
                    <a:pt x="2380890" y="356997"/>
                  </a:lnTo>
                  <a:lnTo>
                    <a:pt x="2392151" y="286359"/>
                  </a:lnTo>
                  <a:lnTo>
                    <a:pt x="2398159" y="239389"/>
                  </a:lnTo>
                  <a:lnTo>
                    <a:pt x="2403103" y="192100"/>
                  </a:lnTo>
                  <a:lnTo>
                    <a:pt x="2406970" y="144504"/>
                  </a:lnTo>
                  <a:lnTo>
                    <a:pt x="2409747" y="96613"/>
                  </a:lnTo>
                  <a:lnTo>
                    <a:pt x="2411425" y="48211"/>
                  </a:lnTo>
                  <a:lnTo>
                    <a:pt x="2411984" y="0"/>
                  </a:lnTo>
                  <a:close/>
                </a:path>
              </a:pathLst>
            </a:custGeom>
            <a:solidFill>
              <a:srgbClr val="F19B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099047" y="1595628"/>
              <a:ext cx="2054225" cy="2416810"/>
            </a:xfrm>
            <a:custGeom>
              <a:avLst/>
              <a:gdLst/>
              <a:ahLst/>
              <a:cxnLst/>
              <a:rect l="l" t="t" r="r" b="b"/>
              <a:pathLst>
                <a:path w="2054225" h="2416810">
                  <a:moveTo>
                    <a:pt x="0" y="0"/>
                  </a:moveTo>
                  <a:lnTo>
                    <a:pt x="353060" y="344805"/>
                  </a:lnTo>
                  <a:lnTo>
                    <a:pt x="0" y="689610"/>
                  </a:lnTo>
                  <a:lnTo>
                    <a:pt x="47980" y="690441"/>
                  </a:lnTo>
                  <a:lnTo>
                    <a:pt x="95550" y="692915"/>
                  </a:lnTo>
                  <a:lnTo>
                    <a:pt x="142682" y="697007"/>
                  </a:lnTo>
                  <a:lnTo>
                    <a:pt x="189350" y="702686"/>
                  </a:lnTo>
                  <a:lnTo>
                    <a:pt x="235525" y="709927"/>
                  </a:lnTo>
                  <a:lnTo>
                    <a:pt x="281181" y="718702"/>
                  </a:lnTo>
                  <a:lnTo>
                    <a:pt x="326290" y="728983"/>
                  </a:lnTo>
                  <a:lnTo>
                    <a:pt x="370825" y="740743"/>
                  </a:lnTo>
                  <a:lnTo>
                    <a:pt x="414758" y="753954"/>
                  </a:lnTo>
                  <a:lnTo>
                    <a:pt x="458063" y="768588"/>
                  </a:lnTo>
                  <a:lnTo>
                    <a:pt x="500711" y="784619"/>
                  </a:lnTo>
                  <a:lnTo>
                    <a:pt x="542676" y="802018"/>
                  </a:lnTo>
                  <a:lnTo>
                    <a:pt x="583930" y="820759"/>
                  </a:lnTo>
                  <a:lnTo>
                    <a:pt x="624446" y="840813"/>
                  </a:lnTo>
                  <a:lnTo>
                    <a:pt x="664197" y="862153"/>
                  </a:lnTo>
                  <a:lnTo>
                    <a:pt x="703155" y="884751"/>
                  </a:lnTo>
                  <a:lnTo>
                    <a:pt x="741293" y="908581"/>
                  </a:lnTo>
                  <a:lnTo>
                    <a:pt x="778583" y="933614"/>
                  </a:lnTo>
                  <a:lnTo>
                    <a:pt x="814998" y="959823"/>
                  </a:lnTo>
                  <a:lnTo>
                    <a:pt x="850512" y="987181"/>
                  </a:lnTo>
                  <a:lnTo>
                    <a:pt x="885096" y="1015660"/>
                  </a:lnTo>
                  <a:lnTo>
                    <a:pt x="918723" y="1045232"/>
                  </a:lnTo>
                  <a:lnTo>
                    <a:pt x="951367" y="1075870"/>
                  </a:lnTo>
                  <a:lnTo>
                    <a:pt x="982999" y="1107547"/>
                  </a:lnTo>
                  <a:lnTo>
                    <a:pt x="1013592" y="1140234"/>
                  </a:lnTo>
                  <a:lnTo>
                    <a:pt x="1043119" y="1173905"/>
                  </a:lnTo>
                  <a:lnTo>
                    <a:pt x="1071553" y="1208532"/>
                  </a:lnTo>
                  <a:lnTo>
                    <a:pt x="1098867" y="1244087"/>
                  </a:lnTo>
                  <a:lnTo>
                    <a:pt x="1125032" y="1280543"/>
                  </a:lnTo>
                  <a:lnTo>
                    <a:pt x="1150022" y="1317873"/>
                  </a:lnTo>
                  <a:lnTo>
                    <a:pt x="1173809" y="1356048"/>
                  </a:lnTo>
                  <a:lnTo>
                    <a:pt x="1196367" y="1395041"/>
                  </a:lnTo>
                  <a:lnTo>
                    <a:pt x="1217667" y="1434826"/>
                  </a:lnTo>
                  <a:lnTo>
                    <a:pt x="1237682" y="1475373"/>
                  </a:lnTo>
                  <a:lnTo>
                    <a:pt x="1256386" y="1516657"/>
                  </a:lnTo>
                  <a:lnTo>
                    <a:pt x="1273750" y="1558648"/>
                  </a:lnTo>
                  <a:lnTo>
                    <a:pt x="1289748" y="1601321"/>
                  </a:lnTo>
                  <a:lnTo>
                    <a:pt x="1304352" y="1644646"/>
                  </a:lnTo>
                  <a:lnTo>
                    <a:pt x="1317534" y="1688597"/>
                  </a:lnTo>
                  <a:lnTo>
                    <a:pt x="1329268" y="1733147"/>
                  </a:lnTo>
                  <a:lnTo>
                    <a:pt x="1339526" y="1778267"/>
                  </a:lnTo>
                  <a:lnTo>
                    <a:pt x="1348281" y="1823930"/>
                  </a:lnTo>
                  <a:lnTo>
                    <a:pt x="1355506" y="1870109"/>
                  </a:lnTo>
                  <a:lnTo>
                    <a:pt x="1361172" y="1916777"/>
                  </a:lnTo>
                  <a:lnTo>
                    <a:pt x="1365254" y="1963904"/>
                  </a:lnTo>
                  <a:lnTo>
                    <a:pt x="1367722" y="2011465"/>
                  </a:lnTo>
                  <a:lnTo>
                    <a:pt x="1368552" y="2059432"/>
                  </a:lnTo>
                  <a:lnTo>
                    <a:pt x="1713229" y="2416556"/>
                  </a:lnTo>
                  <a:lnTo>
                    <a:pt x="2053844" y="2059432"/>
                  </a:lnTo>
                  <a:lnTo>
                    <a:pt x="2053282" y="2010951"/>
                  </a:lnTo>
                  <a:lnTo>
                    <a:pt x="2051607" y="1962740"/>
                  </a:lnTo>
                  <a:lnTo>
                    <a:pt x="2048830" y="1914809"/>
                  </a:lnTo>
                  <a:lnTo>
                    <a:pt x="2044963" y="1867172"/>
                  </a:lnTo>
                  <a:lnTo>
                    <a:pt x="2040019" y="1819841"/>
                  </a:lnTo>
                  <a:lnTo>
                    <a:pt x="2034011" y="1772829"/>
                  </a:lnTo>
                  <a:lnTo>
                    <a:pt x="2026950" y="1726148"/>
                  </a:lnTo>
                  <a:lnTo>
                    <a:pt x="2018849" y="1679810"/>
                  </a:lnTo>
                  <a:lnTo>
                    <a:pt x="2009720" y="1633829"/>
                  </a:lnTo>
                  <a:lnTo>
                    <a:pt x="1999576" y="1588216"/>
                  </a:lnTo>
                  <a:lnTo>
                    <a:pt x="1988429" y="1542985"/>
                  </a:lnTo>
                  <a:lnTo>
                    <a:pt x="1976292" y="1498147"/>
                  </a:lnTo>
                  <a:lnTo>
                    <a:pt x="1963176" y="1453716"/>
                  </a:lnTo>
                  <a:lnTo>
                    <a:pt x="1949094" y="1409704"/>
                  </a:lnTo>
                  <a:lnTo>
                    <a:pt x="1934058" y="1366122"/>
                  </a:lnTo>
                  <a:lnTo>
                    <a:pt x="1918082" y="1322985"/>
                  </a:lnTo>
                  <a:lnTo>
                    <a:pt x="1901176" y="1280304"/>
                  </a:lnTo>
                  <a:lnTo>
                    <a:pt x="1883354" y="1238092"/>
                  </a:lnTo>
                  <a:lnTo>
                    <a:pt x="1864628" y="1196362"/>
                  </a:lnTo>
                  <a:lnTo>
                    <a:pt x="1845010" y="1155126"/>
                  </a:lnTo>
                  <a:lnTo>
                    <a:pt x="1824512" y="1114396"/>
                  </a:lnTo>
                  <a:lnTo>
                    <a:pt x="1803147" y="1074185"/>
                  </a:lnTo>
                  <a:lnTo>
                    <a:pt x="1780928" y="1034505"/>
                  </a:lnTo>
                  <a:lnTo>
                    <a:pt x="1757866" y="995370"/>
                  </a:lnTo>
                  <a:lnTo>
                    <a:pt x="1733974" y="956792"/>
                  </a:lnTo>
                  <a:lnTo>
                    <a:pt x="1709264" y="918782"/>
                  </a:lnTo>
                  <a:lnTo>
                    <a:pt x="1683749" y="881355"/>
                  </a:lnTo>
                  <a:lnTo>
                    <a:pt x="1657441" y="844521"/>
                  </a:lnTo>
                  <a:lnTo>
                    <a:pt x="1630352" y="808294"/>
                  </a:lnTo>
                  <a:lnTo>
                    <a:pt x="1602495" y="772687"/>
                  </a:lnTo>
                  <a:lnTo>
                    <a:pt x="1573882" y="737711"/>
                  </a:lnTo>
                  <a:lnTo>
                    <a:pt x="1544525" y="703380"/>
                  </a:lnTo>
                  <a:lnTo>
                    <a:pt x="1514438" y="669705"/>
                  </a:lnTo>
                  <a:lnTo>
                    <a:pt x="1483631" y="636700"/>
                  </a:lnTo>
                  <a:lnTo>
                    <a:pt x="1452118" y="604377"/>
                  </a:lnTo>
                  <a:lnTo>
                    <a:pt x="1419910" y="572748"/>
                  </a:lnTo>
                  <a:lnTo>
                    <a:pt x="1387021" y="541826"/>
                  </a:lnTo>
                  <a:lnTo>
                    <a:pt x="1353462" y="511623"/>
                  </a:lnTo>
                  <a:lnTo>
                    <a:pt x="1319246" y="482153"/>
                  </a:lnTo>
                  <a:lnTo>
                    <a:pt x="1284385" y="453427"/>
                  </a:lnTo>
                  <a:lnTo>
                    <a:pt x="1248892" y="425458"/>
                  </a:lnTo>
                  <a:lnTo>
                    <a:pt x="1212778" y="398259"/>
                  </a:lnTo>
                  <a:lnTo>
                    <a:pt x="1176057" y="371842"/>
                  </a:lnTo>
                  <a:lnTo>
                    <a:pt x="1138741" y="346220"/>
                  </a:lnTo>
                  <a:lnTo>
                    <a:pt x="1100841" y="321405"/>
                  </a:lnTo>
                  <a:lnTo>
                    <a:pt x="1062371" y="297409"/>
                  </a:lnTo>
                  <a:lnTo>
                    <a:pt x="1023343" y="274246"/>
                  </a:lnTo>
                  <a:lnTo>
                    <a:pt x="983768" y="251927"/>
                  </a:lnTo>
                  <a:lnTo>
                    <a:pt x="943660" y="230466"/>
                  </a:lnTo>
                  <a:lnTo>
                    <a:pt x="903031" y="209875"/>
                  </a:lnTo>
                  <a:lnTo>
                    <a:pt x="861893" y="190166"/>
                  </a:lnTo>
                  <a:lnTo>
                    <a:pt x="820258" y="171351"/>
                  </a:lnTo>
                  <a:lnTo>
                    <a:pt x="778139" y="153444"/>
                  </a:lnTo>
                  <a:lnTo>
                    <a:pt x="735548" y="136458"/>
                  </a:lnTo>
                  <a:lnTo>
                    <a:pt x="692498" y="120403"/>
                  </a:lnTo>
                  <a:lnTo>
                    <a:pt x="649000" y="105294"/>
                  </a:lnTo>
                  <a:lnTo>
                    <a:pt x="605068" y="91142"/>
                  </a:lnTo>
                  <a:lnTo>
                    <a:pt x="560713" y="77960"/>
                  </a:lnTo>
                  <a:lnTo>
                    <a:pt x="515948" y="65760"/>
                  </a:lnTo>
                  <a:lnTo>
                    <a:pt x="470785" y="54556"/>
                  </a:lnTo>
                  <a:lnTo>
                    <a:pt x="425237" y="44360"/>
                  </a:lnTo>
                  <a:lnTo>
                    <a:pt x="379316" y="35183"/>
                  </a:lnTo>
                  <a:lnTo>
                    <a:pt x="333034" y="27039"/>
                  </a:lnTo>
                  <a:lnTo>
                    <a:pt x="286404" y="19941"/>
                  </a:lnTo>
                  <a:lnTo>
                    <a:pt x="239438" y="13900"/>
                  </a:lnTo>
                  <a:lnTo>
                    <a:pt x="192148" y="8929"/>
                  </a:lnTo>
                  <a:lnTo>
                    <a:pt x="144547" y="5041"/>
                  </a:lnTo>
                  <a:lnTo>
                    <a:pt x="96647" y="2249"/>
                  </a:lnTo>
                  <a:lnTo>
                    <a:pt x="48460" y="5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BBA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680071" y="4139183"/>
              <a:ext cx="2630170" cy="862330"/>
            </a:xfrm>
            <a:custGeom>
              <a:avLst/>
              <a:gdLst/>
              <a:ahLst/>
              <a:cxnLst/>
              <a:rect l="l" t="t" r="r" b="b"/>
              <a:pathLst>
                <a:path w="2630170" h="862329">
                  <a:moveTo>
                    <a:pt x="2629789" y="349631"/>
                  </a:moveTo>
                  <a:lnTo>
                    <a:pt x="2626588" y="302094"/>
                  </a:lnTo>
                  <a:lnTo>
                    <a:pt x="2617266" y="256540"/>
                  </a:lnTo>
                  <a:lnTo>
                    <a:pt x="2602242" y="213360"/>
                  </a:lnTo>
                  <a:lnTo>
                    <a:pt x="2581897" y="172974"/>
                  </a:lnTo>
                  <a:lnTo>
                    <a:pt x="2556649" y="135801"/>
                  </a:lnTo>
                  <a:lnTo>
                    <a:pt x="2526893" y="102235"/>
                  </a:lnTo>
                  <a:lnTo>
                    <a:pt x="2493048" y="72720"/>
                  </a:lnTo>
                  <a:lnTo>
                    <a:pt x="2455507" y="47637"/>
                  </a:lnTo>
                  <a:lnTo>
                    <a:pt x="2414663" y="27419"/>
                  </a:lnTo>
                  <a:lnTo>
                    <a:pt x="2370950" y="12458"/>
                  </a:lnTo>
                  <a:lnTo>
                    <a:pt x="2324747" y="3187"/>
                  </a:lnTo>
                  <a:lnTo>
                    <a:pt x="2276475" y="0"/>
                  </a:lnTo>
                  <a:lnTo>
                    <a:pt x="2228786" y="3187"/>
                  </a:lnTo>
                  <a:lnTo>
                    <a:pt x="2183104" y="12458"/>
                  </a:lnTo>
                  <a:lnTo>
                    <a:pt x="2139835" y="27419"/>
                  </a:lnTo>
                  <a:lnTo>
                    <a:pt x="2099386" y="47637"/>
                  </a:lnTo>
                  <a:lnTo>
                    <a:pt x="2062162" y="72720"/>
                  </a:lnTo>
                  <a:lnTo>
                    <a:pt x="2028583" y="102235"/>
                  </a:lnTo>
                  <a:lnTo>
                    <a:pt x="1999043" y="135801"/>
                  </a:lnTo>
                  <a:lnTo>
                    <a:pt x="1973961" y="172974"/>
                  </a:lnTo>
                  <a:lnTo>
                    <a:pt x="1953729" y="213360"/>
                  </a:lnTo>
                  <a:lnTo>
                    <a:pt x="1938782" y="256540"/>
                  </a:lnTo>
                  <a:lnTo>
                    <a:pt x="1929511" y="302094"/>
                  </a:lnTo>
                  <a:lnTo>
                    <a:pt x="1926336" y="349631"/>
                  </a:lnTo>
                  <a:lnTo>
                    <a:pt x="1929511" y="397116"/>
                  </a:lnTo>
                  <a:lnTo>
                    <a:pt x="1938782" y="442760"/>
                  </a:lnTo>
                  <a:lnTo>
                    <a:pt x="1953729" y="486117"/>
                  </a:lnTo>
                  <a:lnTo>
                    <a:pt x="1970938" y="520725"/>
                  </a:lnTo>
                  <a:lnTo>
                    <a:pt x="1398524" y="834517"/>
                  </a:lnTo>
                  <a:lnTo>
                    <a:pt x="0" y="834517"/>
                  </a:lnTo>
                  <a:lnTo>
                    <a:pt x="0" y="861949"/>
                  </a:lnTo>
                  <a:lnTo>
                    <a:pt x="1408303" y="861949"/>
                  </a:lnTo>
                  <a:lnTo>
                    <a:pt x="1986254" y="545147"/>
                  </a:lnTo>
                  <a:lnTo>
                    <a:pt x="1999043" y="564261"/>
                  </a:lnTo>
                  <a:lnTo>
                    <a:pt x="2028583" y="598170"/>
                  </a:lnTo>
                  <a:lnTo>
                    <a:pt x="2062162" y="628065"/>
                  </a:lnTo>
                  <a:lnTo>
                    <a:pt x="2099386" y="653491"/>
                  </a:lnTo>
                  <a:lnTo>
                    <a:pt x="2139835" y="674039"/>
                  </a:lnTo>
                  <a:lnTo>
                    <a:pt x="2183104" y="689241"/>
                  </a:lnTo>
                  <a:lnTo>
                    <a:pt x="2228786" y="698690"/>
                  </a:lnTo>
                  <a:lnTo>
                    <a:pt x="2276475" y="701929"/>
                  </a:lnTo>
                  <a:lnTo>
                    <a:pt x="2324747" y="698690"/>
                  </a:lnTo>
                  <a:lnTo>
                    <a:pt x="2370950" y="689241"/>
                  </a:lnTo>
                  <a:lnTo>
                    <a:pt x="2414663" y="674039"/>
                  </a:lnTo>
                  <a:lnTo>
                    <a:pt x="2455507" y="653491"/>
                  </a:lnTo>
                  <a:lnTo>
                    <a:pt x="2493048" y="628065"/>
                  </a:lnTo>
                  <a:lnTo>
                    <a:pt x="2526893" y="598182"/>
                  </a:lnTo>
                  <a:lnTo>
                    <a:pt x="2556649" y="564261"/>
                  </a:lnTo>
                  <a:lnTo>
                    <a:pt x="2581897" y="526770"/>
                  </a:lnTo>
                  <a:lnTo>
                    <a:pt x="2602242" y="486117"/>
                  </a:lnTo>
                  <a:lnTo>
                    <a:pt x="2617266" y="442760"/>
                  </a:lnTo>
                  <a:lnTo>
                    <a:pt x="2626588" y="397116"/>
                  </a:lnTo>
                  <a:lnTo>
                    <a:pt x="2629789" y="349631"/>
                  </a:lnTo>
                  <a:close/>
                </a:path>
              </a:pathLst>
            </a:custGeom>
            <a:solidFill>
              <a:srgbClr val="F19B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906524" y="4139183"/>
              <a:ext cx="2628265" cy="862330"/>
            </a:xfrm>
            <a:custGeom>
              <a:avLst/>
              <a:gdLst/>
              <a:ahLst/>
              <a:cxnLst/>
              <a:rect l="l" t="t" r="r" b="b"/>
              <a:pathLst>
                <a:path w="2628265" h="862329">
                  <a:moveTo>
                    <a:pt x="2628265" y="834517"/>
                  </a:moveTo>
                  <a:lnTo>
                    <a:pt x="1230884" y="834517"/>
                  </a:lnTo>
                  <a:lnTo>
                    <a:pt x="657707" y="520103"/>
                  </a:lnTo>
                  <a:lnTo>
                    <a:pt x="674585" y="486117"/>
                  </a:lnTo>
                  <a:lnTo>
                    <a:pt x="689495" y="442760"/>
                  </a:lnTo>
                  <a:lnTo>
                    <a:pt x="698754" y="397116"/>
                  </a:lnTo>
                  <a:lnTo>
                    <a:pt x="701929" y="349631"/>
                  </a:lnTo>
                  <a:lnTo>
                    <a:pt x="698754" y="302094"/>
                  </a:lnTo>
                  <a:lnTo>
                    <a:pt x="689495" y="256540"/>
                  </a:lnTo>
                  <a:lnTo>
                    <a:pt x="674585" y="213360"/>
                  </a:lnTo>
                  <a:lnTo>
                    <a:pt x="654405" y="172974"/>
                  </a:lnTo>
                  <a:lnTo>
                    <a:pt x="629386" y="135801"/>
                  </a:lnTo>
                  <a:lnTo>
                    <a:pt x="599909" y="102235"/>
                  </a:lnTo>
                  <a:lnTo>
                    <a:pt x="566394" y="72720"/>
                  </a:lnTo>
                  <a:lnTo>
                    <a:pt x="529259" y="47637"/>
                  </a:lnTo>
                  <a:lnTo>
                    <a:pt x="488899" y="27419"/>
                  </a:lnTo>
                  <a:lnTo>
                    <a:pt x="445719" y="12458"/>
                  </a:lnTo>
                  <a:lnTo>
                    <a:pt x="400126" y="3187"/>
                  </a:lnTo>
                  <a:lnTo>
                    <a:pt x="352552" y="0"/>
                  </a:lnTo>
                  <a:lnTo>
                    <a:pt x="304368" y="3187"/>
                  </a:lnTo>
                  <a:lnTo>
                    <a:pt x="258254" y="12458"/>
                  </a:lnTo>
                  <a:lnTo>
                    <a:pt x="214630" y="27419"/>
                  </a:lnTo>
                  <a:lnTo>
                    <a:pt x="173875" y="47637"/>
                  </a:lnTo>
                  <a:lnTo>
                    <a:pt x="136423" y="72720"/>
                  </a:lnTo>
                  <a:lnTo>
                    <a:pt x="102641" y="102235"/>
                  </a:lnTo>
                  <a:lnTo>
                    <a:pt x="72961" y="135801"/>
                  </a:lnTo>
                  <a:lnTo>
                    <a:pt x="47764" y="172974"/>
                  </a:lnTo>
                  <a:lnTo>
                    <a:pt x="27470" y="213360"/>
                  </a:lnTo>
                  <a:lnTo>
                    <a:pt x="12471" y="256540"/>
                  </a:lnTo>
                  <a:lnTo>
                    <a:pt x="3175" y="302094"/>
                  </a:lnTo>
                  <a:lnTo>
                    <a:pt x="0" y="349631"/>
                  </a:lnTo>
                  <a:lnTo>
                    <a:pt x="3175" y="397116"/>
                  </a:lnTo>
                  <a:lnTo>
                    <a:pt x="12471" y="442760"/>
                  </a:lnTo>
                  <a:lnTo>
                    <a:pt x="27470" y="486117"/>
                  </a:lnTo>
                  <a:lnTo>
                    <a:pt x="47764" y="526770"/>
                  </a:lnTo>
                  <a:lnTo>
                    <a:pt x="72961" y="564261"/>
                  </a:lnTo>
                  <a:lnTo>
                    <a:pt x="102641" y="598182"/>
                  </a:lnTo>
                  <a:lnTo>
                    <a:pt x="136423" y="628065"/>
                  </a:lnTo>
                  <a:lnTo>
                    <a:pt x="173875" y="653491"/>
                  </a:lnTo>
                  <a:lnTo>
                    <a:pt x="214630" y="674039"/>
                  </a:lnTo>
                  <a:lnTo>
                    <a:pt x="258254" y="689241"/>
                  </a:lnTo>
                  <a:lnTo>
                    <a:pt x="304368" y="698690"/>
                  </a:lnTo>
                  <a:lnTo>
                    <a:pt x="352552" y="701929"/>
                  </a:lnTo>
                  <a:lnTo>
                    <a:pt x="400126" y="698690"/>
                  </a:lnTo>
                  <a:lnTo>
                    <a:pt x="445719" y="689241"/>
                  </a:lnTo>
                  <a:lnTo>
                    <a:pt x="488899" y="674039"/>
                  </a:lnTo>
                  <a:lnTo>
                    <a:pt x="529259" y="653491"/>
                  </a:lnTo>
                  <a:lnTo>
                    <a:pt x="566394" y="628065"/>
                  </a:lnTo>
                  <a:lnTo>
                    <a:pt x="599909" y="598170"/>
                  </a:lnTo>
                  <a:lnTo>
                    <a:pt x="629386" y="564261"/>
                  </a:lnTo>
                  <a:lnTo>
                    <a:pt x="642505" y="544588"/>
                  </a:lnTo>
                  <a:lnTo>
                    <a:pt x="1221105" y="861949"/>
                  </a:lnTo>
                  <a:lnTo>
                    <a:pt x="2628265" y="861949"/>
                  </a:lnTo>
                  <a:lnTo>
                    <a:pt x="2628265" y="834517"/>
                  </a:lnTo>
                  <a:close/>
                </a:path>
              </a:pathLst>
            </a:custGeom>
            <a:solidFill>
              <a:srgbClr val="BC39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680071" y="1513331"/>
              <a:ext cx="2630170" cy="863600"/>
            </a:xfrm>
            <a:custGeom>
              <a:avLst/>
              <a:gdLst/>
              <a:ahLst/>
              <a:cxnLst/>
              <a:rect l="l" t="t" r="r" b="b"/>
              <a:pathLst>
                <a:path w="2630170" h="863600">
                  <a:moveTo>
                    <a:pt x="2629789" y="350393"/>
                  </a:moveTo>
                  <a:lnTo>
                    <a:pt x="2626588" y="302742"/>
                  </a:lnTo>
                  <a:lnTo>
                    <a:pt x="2617266" y="257060"/>
                  </a:lnTo>
                  <a:lnTo>
                    <a:pt x="2602242" y="213779"/>
                  </a:lnTo>
                  <a:lnTo>
                    <a:pt x="2581897" y="173304"/>
                  </a:lnTo>
                  <a:lnTo>
                    <a:pt x="2556649" y="136055"/>
                  </a:lnTo>
                  <a:lnTo>
                    <a:pt x="2526893" y="102425"/>
                  </a:lnTo>
                  <a:lnTo>
                    <a:pt x="2493048" y="72847"/>
                  </a:lnTo>
                  <a:lnTo>
                    <a:pt x="2455507" y="47726"/>
                  </a:lnTo>
                  <a:lnTo>
                    <a:pt x="2414663" y="27470"/>
                  </a:lnTo>
                  <a:lnTo>
                    <a:pt x="2370950" y="12484"/>
                  </a:lnTo>
                  <a:lnTo>
                    <a:pt x="2324747" y="3200"/>
                  </a:lnTo>
                  <a:lnTo>
                    <a:pt x="2276475" y="0"/>
                  </a:lnTo>
                  <a:lnTo>
                    <a:pt x="2228786" y="3200"/>
                  </a:lnTo>
                  <a:lnTo>
                    <a:pt x="2183104" y="12484"/>
                  </a:lnTo>
                  <a:lnTo>
                    <a:pt x="2139835" y="27470"/>
                  </a:lnTo>
                  <a:lnTo>
                    <a:pt x="2099386" y="47726"/>
                  </a:lnTo>
                  <a:lnTo>
                    <a:pt x="2062162" y="72847"/>
                  </a:lnTo>
                  <a:lnTo>
                    <a:pt x="2028583" y="102425"/>
                  </a:lnTo>
                  <a:lnTo>
                    <a:pt x="1999043" y="136055"/>
                  </a:lnTo>
                  <a:lnTo>
                    <a:pt x="1973961" y="173304"/>
                  </a:lnTo>
                  <a:lnTo>
                    <a:pt x="1953729" y="213779"/>
                  </a:lnTo>
                  <a:lnTo>
                    <a:pt x="1938782" y="257060"/>
                  </a:lnTo>
                  <a:lnTo>
                    <a:pt x="1929511" y="302742"/>
                  </a:lnTo>
                  <a:lnTo>
                    <a:pt x="1926336" y="350393"/>
                  </a:lnTo>
                  <a:lnTo>
                    <a:pt x="1929511" y="397979"/>
                  </a:lnTo>
                  <a:lnTo>
                    <a:pt x="1938782" y="443712"/>
                  </a:lnTo>
                  <a:lnTo>
                    <a:pt x="1953729" y="487159"/>
                  </a:lnTo>
                  <a:lnTo>
                    <a:pt x="1970506" y="520966"/>
                  </a:lnTo>
                  <a:lnTo>
                    <a:pt x="1398524" y="835914"/>
                  </a:lnTo>
                  <a:lnTo>
                    <a:pt x="0" y="835914"/>
                  </a:lnTo>
                  <a:lnTo>
                    <a:pt x="0" y="863473"/>
                  </a:lnTo>
                  <a:lnTo>
                    <a:pt x="1408303" y="863473"/>
                  </a:lnTo>
                  <a:lnTo>
                    <a:pt x="1985746" y="545566"/>
                  </a:lnTo>
                  <a:lnTo>
                    <a:pt x="1999043" y="565480"/>
                  </a:lnTo>
                  <a:lnTo>
                    <a:pt x="2028583" y="599465"/>
                  </a:lnTo>
                  <a:lnTo>
                    <a:pt x="2062162" y="629412"/>
                  </a:lnTo>
                  <a:lnTo>
                    <a:pt x="2099386" y="654913"/>
                  </a:lnTo>
                  <a:lnTo>
                    <a:pt x="2139835" y="675487"/>
                  </a:lnTo>
                  <a:lnTo>
                    <a:pt x="2183104" y="690740"/>
                  </a:lnTo>
                  <a:lnTo>
                    <a:pt x="2228786" y="700201"/>
                  </a:lnTo>
                  <a:lnTo>
                    <a:pt x="2276475" y="703453"/>
                  </a:lnTo>
                  <a:lnTo>
                    <a:pt x="2324747" y="700201"/>
                  </a:lnTo>
                  <a:lnTo>
                    <a:pt x="2370950" y="690740"/>
                  </a:lnTo>
                  <a:lnTo>
                    <a:pt x="2414663" y="675487"/>
                  </a:lnTo>
                  <a:lnTo>
                    <a:pt x="2455507" y="654913"/>
                  </a:lnTo>
                  <a:lnTo>
                    <a:pt x="2493048" y="629412"/>
                  </a:lnTo>
                  <a:lnTo>
                    <a:pt x="2526893" y="599465"/>
                  </a:lnTo>
                  <a:lnTo>
                    <a:pt x="2556649" y="565480"/>
                  </a:lnTo>
                  <a:lnTo>
                    <a:pt x="2581897" y="527900"/>
                  </a:lnTo>
                  <a:lnTo>
                    <a:pt x="2602242" y="487159"/>
                  </a:lnTo>
                  <a:lnTo>
                    <a:pt x="2617266" y="443712"/>
                  </a:lnTo>
                  <a:lnTo>
                    <a:pt x="2626588" y="397979"/>
                  </a:lnTo>
                  <a:lnTo>
                    <a:pt x="2629789" y="350393"/>
                  </a:lnTo>
                  <a:close/>
                </a:path>
              </a:pathLst>
            </a:custGeom>
            <a:solidFill>
              <a:srgbClr val="9BBA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906524" y="1513331"/>
              <a:ext cx="2628265" cy="863600"/>
            </a:xfrm>
            <a:custGeom>
              <a:avLst/>
              <a:gdLst/>
              <a:ahLst/>
              <a:cxnLst/>
              <a:rect l="l" t="t" r="r" b="b"/>
              <a:pathLst>
                <a:path w="2628265" h="863600">
                  <a:moveTo>
                    <a:pt x="2628265" y="835914"/>
                  </a:moveTo>
                  <a:lnTo>
                    <a:pt x="1230884" y="835914"/>
                  </a:lnTo>
                  <a:lnTo>
                    <a:pt x="658139" y="520357"/>
                  </a:lnTo>
                  <a:lnTo>
                    <a:pt x="674585" y="487159"/>
                  </a:lnTo>
                  <a:lnTo>
                    <a:pt x="689495" y="443712"/>
                  </a:lnTo>
                  <a:lnTo>
                    <a:pt x="698754" y="397979"/>
                  </a:lnTo>
                  <a:lnTo>
                    <a:pt x="701929" y="350393"/>
                  </a:lnTo>
                  <a:lnTo>
                    <a:pt x="698754" y="302742"/>
                  </a:lnTo>
                  <a:lnTo>
                    <a:pt x="689495" y="257060"/>
                  </a:lnTo>
                  <a:lnTo>
                    <a:pt x="674585" y="213779"/>
                  </a:lnTo>
                  <a:lnTo>
                    <a:pt x="654405" y="173304"/>
                  </a:lnTo>
                  <a:lnTo>
                    <a:pt x="629386" y="136055"/>
                  </a:lnTo>
                  <a:lnTo>
                    <a:pt x="599909" y="102425"/>
                  </a:lnTo>
                  <a:lnTo>
                    <a:pt x="566394" y="72847"/>
                  </a:lnTo>
                  <a:lnTo>
                    <a:pt x="529259" y="47726"/>
                  </a:lnTo>
                  <a:lnTo>
                    <a:pt x="488899" y="27470"/>
                  </a:lnTo>
                  <a:lnTo>
                    <a:pt x="445719" y="12484"/>
                  </a:lnTo>
                  <a:lnTo>
                    <a:pt x="400126" y="3200"/>
                  </a:lnTo>
                  <a:lnTo>
                    <a:pt x="352552" y="0"/>
                  </a:lnTo>
                  <a:lnTo>
                    <a:pt x="304368" y="3200"/>
                  </a:lnTo>
                  <a:lnTo>
                    <a:pt x="258254" y="12484"/>
                  </a:lnTo>
                  <a:lnTo>
                    <a:pt x="214630" y="27470"/>
                  </a:lnTo>
                  <a:lnTo>
                    <a:pt x="173875" y="47726"/>
                  </a:lnTo>
                  <a:lnTo>
                    <a:pt x="136423" y="72847"/>
                  </a:lnTo>
                  <a:lnTo>
                    <a:pt x="102641" y="102425"/>
                  </a:lnTo>
                  <a:lnTo>
                    <a:pt x="72961" y="136055"/>
                  </a:lnTo>
                  <a:lnTo>
                    <a:pt x="47764" y="173304"/>
                  </a:lnTo>
                  <a:lnTo>
                    <a:pt x="27470" y="213779"/>
                  </a:lnTo>
                  <a:lnTo>
                    <a:pt x="12471" y="257060"/>
                  </a:lnTo>
                  <a:lnTo>
                    <a:pt x="3175" y="302742"/>
                  </a:lnTo>
                  <a:lnTo>
                    <a:pt x="0" y="350393"/>
                  </a:lnTo>
                  <a:lnTo>
                    <a:pt x="3175" y="397979"/>
                  </a:lnTo>
                  <a:lnTo>
                    <a:pt x="12471" y="443712"/>
                  </a:lnTo>
                  <a:lnTo>
                    <a:pt x="27470" y="487159"/>
                  </a:lnTo>
                  <a:lnTo>
                    <a:pt x="47764" y="527900"/>
                  </a:lnTo>
                  <a:lnTo>
                    <a:pt x="72961" y="565480"/>
                  </a:lnTo>
                  <a:lnTo>
                    <a:pt x="102641" y="599465"/>
                  </a:lnTo>
                  <a:lnTo>
                    <a:pt x="136423" y="629412"/>
                  </a:lnTo>
                  <a:lnTo>
                    <a:pt x="173875" y="654913"/>
                  </a:lnTo>
                  <a:lnTo>
                    <a:pt x="214630" y="675487"/>
                  </a:lnTo>
                  <a:lnTo>
                    <a:pt x="258254" y="690740"/>
                  </a:lnTo>
                  <a:lnTo>
                    <a:pt x="304368" y="700201"/>
                  </a:lnTo>
                  <a:lnTo>
                    <a:pt x="352552" y="703453"/>
                  </a:lnTo>
                  <a:lnTo>
                    <a:pt x="400126" y="700201"/>
                  </a:lnTo>
                  <a:lnTo>
                    <a:pt x="445719" y="690740"/>
                  </a:lnTo>
                  <a:lnTo>
                    <a:pt x="488899" y="675487"/>
                  </a:lnTo>
                  <a:lnTo>
                    <a:pt x="529259" y="654913"/>
                  </a:lnTo>
                  <a:lnTo>
                    <a:pt x="566394" y="629412"/>
                  </a:lnTo>
                  <a:lnTo>
                    <a:pt x="599909" y="599465"/>
                  </a:lnTo>
                  <a:lnTo>
                    <a:pt x="629386" y="565480"/>
                  </a:lnTo>
                  <a:lnTo>
                    <a:pt x="643013" y="545007"/>
                  </a:lnTo>
                  <a:lnTo>
                    <a:pt x="1221105" y="863473"/>
                  </a:lnTo>
                  <a:lnTo>
                    <a:pt x="2628265" y="863473"/>
                  </a:lnTo>
                  <a:lnTo>
                    <a:pt x="2628265" y="835914"/>
                  </a:lnTo>
                  <a:close/>
                </a:path>
              </a:pathLst>
            </a:custGeom>
            <a:solidFill>
              <a:srgbClr val="1EA0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7110221" y="4670552"/>
            <a:ext cx="258445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b="1" spc="-5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33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792726" y="4670552"/>
            <a:ext cx="258445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b="1" spc="-5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33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110221" y="2053209"/>
            <a:ext cx="258445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b="1" spc="-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33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792726" y="2053209"/>
            <a:ext cx="258445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b="1" spc="-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33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066023" y="4825926"/>
            <a:ext cx="2874010" cy="131191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187450">
              <a:lnSpc>
                <a:spcPct val="100000"/>
              </a:lnSpc>
              <a:spcBef>
                <a:spcPts val="345"/>
              </a:spcBef>
            </a:pPr>
            <a:r>
              <a:rPr sz="1600" b="1" spc="-5" dirty="0">
                <a:solidFill>
                  <a:srgbClr val="445369"/>
                </a:solidFill>
                <a:latin typeface="Arial"/>
                <a:cs typeface="Arial"/>
              </a:rPr>
              <a:t>Quality &amp;</a:t>
            </a:r>
            <a:r>
              <a:rPr sz="1600" b="1" spc="-10" dirty="0">
                <a:solidFill>
                  <a:srgbClr val="44536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445369"/>
                </a:solidFill>
                <a:latin typeface="Arial"/>
                <a:cs typeface="Arial"/>
              </a:rPr>
              <a:t>Testing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z="1200" spc="-5" dirty="0">
                <a:solidFill>
                  <a:srgbClr val="445369"/>
                </a:solidFill>
                <a:latin typeface="Arial"/>
                <a:cs typeface="Arial"/>
              </a:rPr>
              <a:t>Testing </a:t>
            </a:r>
            <a:r>
              <a:rPr sz="1200" dirty="0">
                <a:solidFill>
                  <a:srgbClr val="445369"/>
                </a:solidFill>
                <a:latin typeface="Arial"/>
                <a:cs typeface="Arial"/>
              </a:rPr>
              <a:t>– </a:t>
            </a:r>
            <a:r>
              <a:rPr sz="1200" spc="-5" dirty="0">
                <a:solidFill>
                  <a:srgbClr val="445369"/>
                </a:solidFill>
                <a:latin typeface="Arial"/>
                <a:cs typeface="Arial"/>
              </a:rPr>
              <a:t>Manual </a:t>
            </a:r>
            <a:r>
              <a:rPr sz="1200" dirty="0">
                <a:solidFill>
                  <a:srgbClr val="445369"/>
                </a:solidFill>
                <a:latin typeface="Arial"/>
                <a:cs typeface="Arial"/>
              </a:rPr>
              <a:t>/ </a:t>
            </a:r>
            <a:r>
              <a:rPr sz="1200" spc="-5" dirty="0">
                <a:solidFill>
                  <a:srgbClr val="445369"/>
                </a:solidFill>
                <a:latin typeface="Arial"/>
                <a:cs typeface="Arial"/>
              </a:rPr>
              <a:t>Automation </a:t>
            </a:r>
            <a:r>
              <a:rPr sz="1200" dirty="0">
                <a:solidFill>
                  <a:srgbClr val="445369"/>
                </a:solidFill>
                <a:latin typeface="Arial"/>
                <a:cs typeface="Arial"/>
              </a:rPr>
              <a:t>/</a:t>
            </a:r>
            <a:r>
              <a:rPr sz="1200" spc="-25" dirty="0">
                <a:solidFill>
                  <a:srgbClr val="44536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445369"/>
                </a:solidFill>
                <a:latin typeface="Arial"/>
                <a:cs typeface="Arial"/>
              </a:rPr>
              <a:t>Selenium</a:t>
            </a:r>
            <a:endParaRPr sz="1200">
              <a:latin typeface="Arial"/>
              <a:cs typeface="Arial"/>
            </a:endParaRPr>
          </a:p>
          <a:p>
            <a:pPr marR="27305" algn="r">
              <a:lnSpc>
                <a:spcPct val="100000"/>
              </a:lnSpc>
              <a:spcBef>
                <a:spcPts val="145"/>
              </a:spcBef>
            </a:pPr>
            <a:r>
              <a:rPr sz="1200" spc="-5" dirty="0">
                <a:solidFill>
                  <a:srgbClr val="445369"/>
                </a:solidFill>
                <a:latin typeface="Arial"/>
                <a:cs typeface="Arial"/>
              </a:rPr>
              <a:t>Performance/Load/SOAP</a:t>
            </a:r>
            <a:r>
              <a:rPr sz="1200" spc="-80" dirty="0">
                <a:solidFill>
                  <a:srgbClr val="44536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445369"/>
                </a:solidFill>
                <a:latin typeface="Arial"/>
                <a:cs typeface="Arial"/>
              </a:rPr>
              <a:t>UI</a:t>
            </a:r>
            <a:endParaRPr sz="1200">
              <a:latin typeface="Arial"/>
              <a:cs typeface="Arial"/>
            </a:endParaRPr>
          </a:p>
          <a:p>
            <a:pPr marL="1595755" marR="27305" indent="22860">
              <a:lnSpc>
                <a:spcPct val="110000"/>
              </a:lnSpc>
            </a:pPr>
            <a:r>
              <a:rPr sz="1200" spc="-5" dirty="0">
                <a:solidFill>
                  <a:srgbClr val="445369"/>
                </a:solidFill>
                <a:latin typeface="Arial"/>
                <a:cs typeface="Arial"/>
              </a:rPr>
              <a:t>Black Box</a:t>
            </a:r>
            <a:r>
              <a:rPr sz="1200" spc="-75" dirty="0">
                <a:solidFill>
                  <a:srgbClr val="44536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445369"/>
                </a:solidFill>
                <a:latin typeface="Arial"/>
                <a:cs typeface="Arial"/>
              </a:rPr>
              <a:t>Testing  </a:t>
            </a:r>
            <a:r>
              <a:rPr sz="1200" spc="-5" dirty="0">
                <a:solidFill>
                  <a:srgbClr val="445369"/>
                </a:solidFill>
                <a:latin typeface="Arial"/>
                <a:cs typeface="Arial"/>
              </a:rPr>
              <a:t>Functional</a:t>
            </a:r>
            <a:r>
              <a:rPr sz="1200" spc="-105" dirty="0">
                <a:solidFill>
                  <a:srgbClr val="44536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445369"/>
                </a:solidFill>
                <a:latin typeface="Arial"/>
                <a:cs typeface="Arial"/>
              </a:rPr>
              <a:t>Testing</a:t>
            </a:r>
            <a:endParaRPr sz="1200">
              <a:latin typeface="Arial"/>
              <a:cs typeface="Arial"/>
            </a:endParaRPr>
          </a:p>
          <a:p>
            <a:pPr marR="25400" algn="r">
              <a:lnSpc>
                <a:spcPct val="100000"/>
              </a:lnSpc>
              <a:spcBef>
                <a:spcPts val="145"/>
              </a:spcBef>
            </a:pPr>
            <a:r>
              <a:rPr sz="1200" dirty="0">
                <a:solidFill>
                  <a:srgbClr val="445369"/>
                </a:solidFill>
                <a:latin typeface="Arial"/>
                <a:cs typeface="Arial"/>
              </a:rPr>
              <a:t>QA – SQA, SEPG,</a:t>
            </a:r>
            <a:r>
              <a:rPr sz="1200" spc="-105" dirty="0">
                <a:solidFill>
                  <a:srgbClr val="44536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445369"/>
                </a:solidFill>
                <a:latin typeface="Arial"/>
                <a:cs typeface="Arial"/>
              </a:rPr>
              <a:t>ISO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314450" y="4772809"/>
            <a:ext cx="1607185" cy="1606550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sz="1600" b="1" spc="-5" dirty="0">
                <a:solidFill>
                  <a:srgbClr val="445369"/>
                </a:solidFill>
                <a:latin typeface="Arial"/>
                <a:cs typeface="Arial"/>
              </a:rPr>
              <a:t>Project</a:t>
            </a:r>
            <a:r>
              <a:rPr sz="1600" b="1" spc="-20" dirty="0">
                <a:solidFill>
                  <a:srgbClr val="44536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445369"/>
                </a:solidFill>
                <a:latin typeface="Arial"/>
                <a:cs typeface="Arial"/>
              </a:rPr>
              <a:t>Services</a:t>
            </a:r>
            <a:endParaRPr sz="1600">
              <a:latin typeface="Arial"/>
              <a:cs typeface="Arial"/>
            </a:endParaRPr>
          </a:p>
          <a:p>
            <a:pPr marR="34925" algn="r">
              <a:lnSpc>
                <a:spcPct val="100000"/>
              </a:lnSpc>
              <a:spcBef>
                <a:spcPts val="500"/>
              </a:spcBef>
            </a:pPr>
            <a:r>
              <a:rPr sz="1200" dirty="0">
                <a:solidFill>
                  <a:srgbClr val="445369"/>
                </a:solidFill>
                <a:latin typeface="Arial"/>
                <a:cs typeface="Arial"/>
              </a:rPr>
              <a:t>PMO</a:t>
            </a:r>
            <a:endParaRPr sz="1200">
              <a:latin typeface="Arial"/>
              <a:cs typeface="Arial"/>
            </a:endParaRPr>
          </a:p>
          <a:p>
            <a:pPr marL="100330" marR="36195" indent="158115" algn="r">
              <a:lnSpc>
                <a:spcPct val="110000"/>
              </a:lnSpc>
            </a:pPr>
            <a:r>
              <a:rPr sz="1200" spc="-5" dirty="0">
                <a:solidFill>
                  <a:srgbClr val="445369"/>
                </a:solidFill>
                <a:latin typeface="Arial"/>
                <a:cs typeface="Arial"/>
              </a:rPr>
              <a:t>Program</a:t>
            </a:r>
            <a:r>
              <a:rPr sz="1200" spc="-60" dirty="0">
                <a:solidFill>
                  <a:srgbClr val="44536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445369"/>
                </a:solidFill>
                <a:latin typeface="Arial"/>
                <a:cs typeface="Arial"/>
              </a:rPr>
              <a:t>Managers </a:t>
            </a:r>
            <a:r>
              <a:rPr sz="1200" dirty="0">
                <a:solidFill>
                  <a:srgbClr val="44536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445369"/>
                </a:solidFill>
                <a:latin typeface="Arial"/>
                <a:cs typeface="Arial"/>
              </a:rPr>
              <a:t>Project</a:t>
            </a:r>
            <a:r>
              <a:rPr sz="1200" spc="-55" dirty="0">
                <a:solidFill>
                  <a:srgbClr val="44536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445369"/>
                </a:solidFill>
                <a:latin typeface="Arial"/>
                <a:cs typeface="Arial"/>
              </a:rPr>
              <a:t>Managers </a:t>
            </a:r>
            <a:r>
              <a:rPr sz="1200" dirty="0">
                <a:solidFill>
                  <a:srgbClr val="445369"/>
                </a:solidFill>
                <a:latin typeface="Arial"/>
                <a:cs typeface="Arial"/>
              </a:rPr>
              <a:t> Change</a:t>
            </a:r>
            <a:r>
              <a:rPr sz="1200" spc="-125" dirty="0">
                <a:solidFill>
                  <a:srgbClr val="44536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445369"/>
                </a:solidFill>
                <a:latin typeface="Arial"/>
                <a:cs typeface="Arial"/>
              </a:rPr>
              <a:t>Management </a:t>
            </a:r>
            <a:r>
              <a:rPr sz="1200" dirty="0">
                <a:solidFill>
                  <a:srgbClr val="44536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445369"/>
                </a:solidFill>
                <a:latin typeface="Arial"/>
                <a:cs typeface="Arial"/>
              </a:rPr>
              <a:t>Agile </a:t>
            </a:r>
            <a:r>
              <a:rPr sz="1200" dirty="0">
                <a:solidFill>
                  <a:srgbClr val="445369"/>
                </a:solidFill>
                <a:latin typeface="Arial"/>
                <a:cs typeface="Arial"/>
              </a:rPr>
              <a:t>Coach /</a:t>
            </a:r>
            <a:r>
              <a:rPr sz="1200" spc="-114" dirty="0">
                <a:solidFill>
                  <a:srgbClr val="44536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445369"/>
                </a:solidFill>
                <a:latin typeface="Arial"/>
                <a:cs typeface="Arial"/>
              </a:rPr>
              <a:t>Scrum</a:t>
            </a:r>
            <a:endParaRPr sz="1200">
              <a:latin typeface="Arial"/>
              <a:cs typeface="Arial"/>
            </a:endParaRPr>
          </a:p>
          <a:p>
            <a:pPr marR="35560" algn="r">
              <a:lnSpc>
                <a:spcPct val="100000"/>
              </a:lnSpc>
              <a:spcBef>
                <a:spcPts val="140"/>
              </a:spcBef>
            </a:pPr>
            <a:r>
              <a:rPr sz="1200" spc="-10" dirty="0">
                <a:solidFill>
                  <a:srgbClr val="445369"/>
                </a:solidFill>
                <a:latin typeface="Arial"/>
                <a:cs typeface="Arial"/>
              </a:rPr>
              <a:t>M</a:t>
            </a:r>
            <a:r>
              <a:rPr sz="1200" dirty="0">
                <a:solidFill>
                  <a:srgbClr val="445369"/>
                </a:solidFill>
                <a:latin typeface="Arial"/>
                <a:cs typeface="Arial"/>
              </a:rPr>
              <a:t>asters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413242" y="2128489"/>
            <a:ext cx="2524125" cy="1568763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1238885">
              <a:lnSpc>
                <a:spcPct val="100000"/>
              </a:lnSpc>
              <a:spcBef>
                <a:spcPts val="685"/>
              </a:spcBef>
            </a:pPr>
            <a:r>
              <a:rPr sz="1600" b="1" spc="-5" dirty="0">
                <a:solidFill>
                  <a:srgbClr val="445369"/>
                </a:solidFill>
                <a:latin typeface="Arial"/>
                <a:cs typeface="Arial"/>
              </a:rPr>
              <a:t>Devel</a:t>
            </a:r>
            <a:r>
              <a:rPr sz="1600" b="1" spc="-15" dirty="0">
                <a:solidFill>
                  <a:srgbClr val="445369"/>
                </a:solidFill>
                <a:latin typeface="Arial"/>
                <a:cs typeface="Arial"/>
              </a:rPr>
              <a:t>o</a:t>
            </a:r>
            <a:r>
              <a:rPr sz="1600" b="1" spc="-5" dirty="0">
                <a:solidFill>
                  <a:srgbClr val="445369"/>
                </a:solidFill>
                <a:latin typeface="Arial"/>
                <a:cs typeface="Arial"/>
              </a:rPr>
              <a:t>p</a:t>
            </a:r>
            <a:r>
              <a:rPr sz="1600" b="1" spc="-15" dirty="0">
                <a:solidFill>
                  <a:srgbClr val="445369"/>
                </a:solidFill>
                <a:latin typeface="Arial"/>
                <a:cs typeface="Arial"/>
              </a:rPr>
              <a:t>m</a:t>
            </a:r>
            <a:r>
              <a:rPr sz="1600" b="1" spc="-5" dirty="0">
                <a:solidFill>
                  <a:srgbClr val="445369"/>
                </a:solidFill>
                <a:latin typeface="Arial"/>
                <a:cs typeface="Arial"/>
              </a:rPr>
              <a:t>e</a:t>
            </a:r>
            <a:r>
              <a:rPr sz="1600" b="1" spc="-10" dirty="0">
                <a:solidFill>
                  <a:srgbClr val="445369"/>
                </a:solidFill>
                <a:latin typeface="Arial"/>
                <a:cs typeface="Arial"/>
              </a:rPr>
              <a:t>n</a:t>
            </a:r>
            <a:r>
              <a:rPr sz="1600" b="1" spc="-5" dirty="0">
                <a:solidFill>
                  <a:srgbClr val="445369"/>
                </a:solidFill>
                <a:latin typeface="Arial"/>
                <a:cs typeface="Arial"/>
              </a:rPr>
              <a:t>t</a:t>
            </a:r>
            <a:endParaRPr sz="1600" dirty="0">
              <a:latin typeface="Arial"/>
              <a:cs typeface="Arial"/>
            </a:endParaRPr>
          </a:p>
          <a:p>
            <a:pPr marR="24765" algn="r">
              <a:lnSpc>
                <a:spcPct val="100000"/>
              </a:lnSpc>
              <a:spcBef>
                <a:spcPts val="440"/>
              </a:spcBef>
            </a:pPr>
            <a:r>
              <a:rPr sz="1200" dirty="0">
                <a:solidFill>
                  <a:srgbClr val="445369"/>
                </a:solidFill>
                <a:latin typeface="Arial"/>
                <a:cs typeface="Arial"/>
              </a:rPr>
              <a:t>C, </a:t>
            </a:r>
            <a:r>
              <a:rPr sz="1200" spc="-5" dirty="0">
                <a:solidFill>
                  <a:srgbClr val="445369"/>
                </a:solidFill>
                <a:latin typeface="Arial"/>
                <a:cs typeface="Arial"/>
              </a:rPr>
              <a:t>C++, </a:t>
            </a:r>
            <a:r>
              <a:rPr sz="1200" dirty="0">
                <a:solidFill>
                  <a:srgbClr val="445369"/>
                </a:solidFill>
                <a:latin typeface="Arial"/>
                <a:cs typeface="Arial"/>
              </a:rPr>
              <a:t>Java,</a:t>
            </a:r>
            <a:r>
              <a:rPr sz="1200" spc="-55" dirty="0">
                <a:solidFill>
                  <a:srgbClr val="44536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445369"/>
                </a:solidFill>
                <a:latin typeface="Arial"/>
                <a:cs typeface="Arial"/>
              </a:rPr>
              <a:t>Microsoft</a:t>
            </a:r>
            <a:endParaRPr sz="1200" dirty="0">
              <a:latin typeface="Arial"/>
              <a:cs typeface="Arial"/>
            </a:endParaRPr>
          </a:p>
          <a:p>
            <a:pPr marR="24765" algn="r">
              <a:lnSpc>
                <a:spcPct val="100000"/>
              </a:lnSpc>
              <a:spcBef>
                <a:spcPts val="145"/>
              </a:spcBef>
            </a:pPr>
            <a:r>
              <a:rPr sz="1200" dirty="0">
                <a:solidFill>
                  <a:srgbClr val="445369"/>
                </a:solidFill>
                <a:latin typeface="Arial"/>
                <a:cs typeface="Arial"/>
              </a:rPr>
              <a:t>.Net, Python,</a:t>
            </a:r>
            <a:r>
              <a:rPr sz="1200" spc="-100" dirty="0">
                <a:solidFill>
                  <a:srgbClr val="44536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445369"/>
                </a:solidFill>
                <a:latin typeface="Arial"/>
                <a:cs typeface="Arial"/>
              </a:rPr>
              <a:t>Databases</a:t>
            </a:r>
            <a:endParaRPr sz="1200" dirty="0">
              <a:latin typeface="Arial"/>
              <a:cs typeface="Arial"/>
            </a:endParaRPr>
          </a:p>
          <a:p>
            <a:pPr marL="12700" marR="24130" indent="1682114" algn="r">
              <a:lnSpc>
                <a:spcPct val="110000"/>
              </a:lnSpc>
            </a:pPr>
            <a:r>
              <a:rPr sz="1200" spc="-5" dirty="0">
                <a:solidFill>
                  <a:srgbClr val="445369"/>
                </a:solidFill>
                <a:latin typeface="Arial"/>
                <a:cs typeface="Arial"/>
              </a:rPr>
              <a:t>Mainframes  Front End </a:t>
            </a:r>
            <a:r>
              <a:rPr sz="1200" dirty="0">
                <a:solidFill>
                  <a:srgbClr val="445369"/>
                </a:solidFill>
                <a:latin typeface="Arial"/>
                <a:cs typeface="Arial"/>
              </a:rPr>
              <a:t>– CSS, </a:t>
            </a:r>
            <a:r>
              <a:rPr lang="en-IN" sz="1200" spc="-5" dirty="0">
                <a:solidFill>
                  <a:srgbClr val="445369"/>
                </a:solidFill>
                <a:latin typeface="Arial"/>
                <a:cs typeface="Arial"/>
              </a:rPr>
              <a:t>React</a:t>
            </a:r>
            <a:r>
              <a:rPr sz="1200" spc="-5" dirty="0">
                <a:solidFill>
                  <a:srgbClr val="445369"/>
                </a:solidFill>
                <a:latin typeface="Arial"/>
                <a:cs typeface="Arial"/>
              </a:rPr>
              <a:t>, Angular</a:t>
            </a:r>
            <a:r>
              <a:rPr sz="1200" dirty="0">
                <a:solidFill>
                  <a:srgbClr val="445369"/>
                </a:solidFill>
                <a:latin typeface="Arial"/>
                <a:cs typeface="Arial"/>
              </a:rPr>
              <a:t>JS</a:t>
            </a:r>
            <a:endParaRPr sz="1200" dirty="0">
              <a:latin typeface="Arial"/>
              <a:cs typeface="Arial"/>
            </a:endParaRPr>
          </a:p>
          <a:p>
            <a:pPr marR="23495" algn="r">
              <a:lnSpc>
                <a:spcPct val="100000"/>
              </a:lnSpc>
              <a:spcBef>
                <a:spcPts val="145"/>
              </a:spcBef>
            </a:pPr>
            <a:r>
              <a:rPr sz="1200" spc="-5" dirty="0">
                <a:solidFill>
                  <a:srgbClr val="445369"/>
                </a:solidFill>
                <a:latin typeface="Arial"/>
                <a:cs typeface="Arial"/>
              </a:rPr>
              <a:t>D</a:t>
            </a:r>
            <a:r>
              <a:rPr sz="1200" dirty="0">
                <a:solidFill>
                  <a:srgbClr val="445369"/>
                </a:solidFill>
                <a:latin typeface="Arial"/>
                <a:cs typeface="Arial"/>
              </a:rPr>
              <a:t>evOps</a:t>
            </a:r>
            <a:endParaRPr sz="1200" dirty="0">
              <a:latin typeface="Arial"/>
              <a:cs typeface="Arial"/>
            </a:endParaRPr>
          </a:p>
          <a:p>
            <a:pPr marR="25400" algn="r">
              <a:lnSpc>
                <a:spcPct val="100000"/>
              </a:lnSpc>
              <a:spcBef>
                <a:spcPts val="145"/>
              </a:spcBef>
            </a:pPr>
            <a:r>
              <a:rPr sz="1200" dirty="0">
                <a:solidFill>
                  <a:srgbClr val="445369"/>
                </a:solidFill>
                <a:latin typeface="Arial"/>
                <a:cs typeface="Arial"/>
              </a:rPr>
              <a:t>Open </a:t>
            </a:r>
            <a:r>
              <a:rPr sz="1200" spc="-5" dirty="0">
                <a:solidFill>
                  <a:srgbClr val="445369"/>
                </a:solidFill>
                <a:latin typeface="Arial"/>
                <a:cs typeface="Arial"/>
              </a:rPr>
              <a:t>Source</a:t>
            </a:r>
            <a:r>
              <a:rPr sz="1200" spc="-80" dirty="0">
                <a:solidFill>
                  <a:srgbClr val="44536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445369"/>
                </a:solidFill>
                <a:latin typeface="Arial"/>
                <a:cs typeface="Arial"/>
              </a:rPr>
              <a:t>Applications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29792" y="2251963"/>
            <a:ext cx="2302510" cy="14655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445369"/>
                </a:solidFill>
                <a:latin typeface="Arial"/>
                <a:cs typeface="Arial"/>
              </a:rPr>
              <a:t>Enterprise</a:t>
            </a:r>
            <a:r>
              <a:rPr sz="1600" b="1" spc="-25" dirty="0">
                <a:solidFill>
                  <a:srgbClr val="44536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445369"/>
                </a:solidFill>
                <a:latin typeface="Arial"/>
                <a:cs typeface="Arial"/>
              </a:rPr>
              <a:t>Applications</a:t>
            </a:r>
            <a:endParaRPr sz="1600">
              <a:latin typeface="Arial"/>
              <a:cs typeface="Arial"/>
            </a:endParaRPr>
          </a:p>
          <a:p>
            <a:pPr marR="49530" algn="r">
              <a:lnSpc>
                <a:spcPct val="100000"/>
              </a:lnSpc>
              <a:spcBef>
                <a:spcPts val="60"/>
              </a:spcBef>
            </a:pPr>
            <a:r>
              <a:rPr sz="1200" dirty="0">
                <a:solidFill>
                  <a:srgbClr val="445369"/>
                </a:solidFill>
                <a:latin typeface="Arial"/>
                <a:cs typeface="Arial"/>
              </a:rPr>
              <a:t>Ora</a:t>
            </a:r>
            <a:r>
              <a:rPr sz="1200" spc="-5" dirty="0">
                <a:solidFill>
                  <a:srgbClr val="445369"/>
                </a:solidFill>
                <a:latin typeface="Arial"/>
                <a:cs typeface="Arial"/>
              </a:rPr>
              <a:t>cle</a:t>
            </a:r>
            <a:endParaRPr sz="1200">
              <a:latin typeface="Arial"/>
              <a:cs typeface="Arial"/>
            </a:endParaRPr>
          </a:p>
          <a:p>
            <a:pPr marR="49530" algn="r">
              <a:lnSpc>
                <a:spcPct val="100000"/>
              </a:lnSpc>
              <a:spcBef>
                <a:spcPts val="145"/>
              </a:spcBef>
            </a:pPr>
            <a:r>
              <a:rPr sz="1200" dirty="0">
                <a:solidFill>
                  <a:srgbClr val="445369"/>
                </a:solidFill>
                <a:latin typeface="Arial"/>
                <a:cs typeface="Arial"/>
              </a:rPr>
              <a:t>Peo</a:t>
            </a:r>
            <a:r>
              <a:rPr sz="1200" spc="5" dirty="0">
                <a:solidFill>
                  <a:srgbClr val="445369"/>
                </a:solidFill>
                <a:latin typeface="Arial"/>
                <a:cs typeface="Arial"/>
              </a:rPr>
              <a:t>p</a:t>
            </a:r>
            <a:r>
              <a:rPr sz="1200" dirty="0">
                <a:solidFill>
                  <a:srgbClr val="445369"/>
                </a:solidFill>
                <a:latin typeface="Arial"/>
                <a:cs typeface="Arial"/>
              </a:rPr>
              <a:t>l</a:t>
            </a:r>
            <a:r>
              <a:rPr sz="1200" spc="-15" dirty="0">
                <a:solidFill>
                  <a:srgbClr val="445369"/>
                </a:solidFill>
                <a:latin typeface="Arial"/>
                <a:cs typeface="Arial"/>
              </a:rPr>
              <a:t>e</a:t>
            </a:r>
            <a:r>
              <a:rPr sz="1200" dirty="0">
                <a:solidFill>
                  <a:srgbClr val="445369"/>
                </a:solidFill>
                <a:latin typeface="Arial"/>
                <a:cs typeface="Arial"/>
              </a:rPr>
              <a:t>soft</a:t>
            </a:r>
            <a:endParaRPr sz="1200">
              <a:latin typeface="Arial"/>
              <a:cs typeface="Arial"/>
            </a:endParaRPr>
          </a:p>
          <a:p>
            <a:pPr marR="48895" algn="r">
              <a:lnSpc>
                <a:spcPct val="100000"/>
              </a:lnSpc>
              <a:spcBef>
                <a:spcPts val="145"/>
              </a:spcBef>
            </a:pPr>
            <a:r>
              <a:rPr sz="1200" dirty="0">
                <a:solidFill>
                  <a:srgbClr val="445369"/>
                </a:solidFill>
                <a:latin typeface="Arial"/>
                <a:cs typeface="Arial"/>
              </a:rPr>
              <a:t>SAP</a:t>
            </a:r>
            <a:endParaRPr sz="1200">
              <a:latin typeface="Arial"/>
              <a:cs typeface="Arial"/>
            </a:endParaRPr>
          </a:p>
          <a:p>
            <a:pPr marL="745490" marR="48895" indent="777240" algn="just">
              <a:lnSpc>
                <a:spcPct val="110000"/>
              </a:lnSpc>
            </a:pPr>
            <a:r>
              <a:rPr sz="1200" dirty="0">
                <a:solidFill>
                  <a:srgbClr val="445369"/>
                </a:solidFill>
                <a:latin typeface="Arial"/>
                <a:cs typeface="Arial"/>
              </a:rPr>
              <a:t>S</a:t>
            </a:r>
            <a:r>
              <a:rPr sz="1200" spc="-5" dirty="0">
                <a:solidFill>
                  <a:srgbClr val="445369"/>
                </a:solidFill>
                <a:latin typeface="Arial"/>
                <a:cs typeface="Arial"/>
              </a:rPr>
              <a:t>a</a:t>
            </a:r>
            <a:r>
              <a:rPr sz="1200" dirty="0">
                <a:solidFill>
                  <a:srgbClr val="445369"/>
                </a:solidFill>
                <a:latin typeface="Arial"/>
                <a:cs typeface="Arial"/>
              </a:rPr>
              <a:t>lesf</a:t>
            </a:r>
            <a:r>
              <a:rPr sz="1200" spc="-5" dirty="0">
                <a:solidFill>
                  <a:srgbClr val="445369"/>
                </a:solidFill>
                <a:latin typeface="Arial"/>
                <a:cs typeface="Arial"/>
              </a:rPr>
              <a:t>orce  Business Intelligence  </a:t>
            </a:r>
            <a:r>
              <a:rPr sz="1200" dirty="0">
                <a:solidFill>
                  <a:srgbClr val="445369"/>
                </a:solidFill>
                <a:latin typeface="Arial"/>
                <a:cs typeface="Arial"/>
              </a:rPr>
              <a:t>ERP, </a:t>
            </a:r>
            <a:r>
              <a:rPr sz="1200" spc="-5" dirty="0">
                <a:solidFill>
                  <a:srgbClr val="445369"/>
                </a:solidFill>
                <a:latin typeface="Arial"/>
                <a:cs typeface="Arial"/>
              </a:rPr>
              <a:t>CRM,</a:t>
            </a:r>
            <a:r>
              <a:rPr sz="1200" spc="-50" dirty="0">
                <a:solidFill>
                  <a:srgbClr val="44536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445369"/>
                </a:solidFill>
                <a:latin typeface="Arial"/>
                <a:cs typeface="Arial"/>
              </a:rPr>
              <a:t>Dynamics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1993392" y="1595627"/>
            <a:ext cx="8240395" cy="3087370"/>
            <a:chOff x="1993392" y="1595627"/>
            <a:chExt cx="8240395" cy="3087370"/>
          </a:xfrm>
        </p:grpSpPr>
        <p:sp>
          <p:nvSpPr>
            <p:cNvPr id="22" name="object 22"/>
            <p:cNvSpPr/>
            <p:nvPr/>
          </p:nvSpPr>
          <p:spPr>
            <a:xfrm>
              <a:off x="2081784" y="4302251"/>
              <a:ext cx="8074025" cy="380365"/>
            </a:xfrm>
            <a:custGeom>
              <a:avLst/>
              <a:gdLst/>
              <a:ahLst/>
              <a:cxnLst/>
              <a:rect l="l" t="t" r="r" b="b"/>
              <a:pathLst>
                <a:path w="8074025" h="380364">
                  <a:moveTo>
                    <a:pt x="67691" y="66548"/>
                  </a:moveTo>
                  <a:lnTo>
                    <a:pt x="41910" y="66548"/>
                  </a:lnTo>
                  <a:lnTo>
                    <a:pt x="41910" y="83312"/>
                  </a:lnTo>
                  <a:lnTo>
                    <a:pt x="67691" y="83312"/>
                  </a:lnTo>
                  <a:lnTo>
                    <a:pt x="67691" y="66548"/>
                  </a:lnTo>
                  <a:close/>
                </a:path>
                <a:path w="8074025" h="380364">
                  <a:moveTo>
                    <a:pt x="109601" y="66548"/>
                  </a:moveTo>
                  <a:lnTo>
                    <a:pt x="84328" y="66548"/>
                  </a:lnTo>
                  <a:lnTo>
                    <a:pt x="84328" y="83312"/>
                  </a:lnTo>
                  <a:lnTo>
                    <a:pt x="109601" y="83312"/>
                  </a:lnTo>
                  <a:lnTo>
                    <a:pt x="109601" y="66548"/>
                  </a:lnTo>
                  <a:close/>
                </a:path>
                <a:path w="8074025" h="380364">
                  <a:moveTo>
                    <a:pt x="152019" y="66548"/>
                  </a:moveTo>
                  <a:lnTo>
                    <a:pt x="134747" y="66548"/>
                  </a:lnTo>
                  <a:lnTo>
                    <a:pt x="134747" y="83312"/>
                  </a:lnTo>
                  <a:lnTo>
                    <a:pt x="152019" y="83312"/>
                  </a:lnTo>
                  <a:lnTo>
                    <a:pt x="152019" y="66548"/>
                  </a:lnTo>
                  <a:close/>
                </a:path>
                <a:path w="8074025" h="380364">
                  <a:moveTo>
                    <a:pt x="354457" y="66548"/>
                  </a:moveTo>
                  <a:lnTo>
                    <a:pt x="351459" y="47612"/>
                  </a:lnTo>
                  <a:lnTo>
                    <a:pt x="347865" y="40640"/>
                  </a:lnTo>
                  <a:lnTo>
                    <a:pt x="342988" y="31191"/>
                  </a:lnTo>
                  <a:lnTo>
                    <a:pt x="337820" y="26657"/>
                  </a:lnTo>
                  <a:lnTo>
                    <a:pt x="337820" y="66548"/>
                  </a:lnTo>
                  <a:lnTo>
                    <a:pt x="337820" y="108712"/>
                  </a:lnTo>
                  <a:lnTo>
                    <a:pt x="337820" y="134112"/>
                  </a:lnTo>
                  <a:lnTo>
                    <a:pt x="337820" y="338328"/>
                  </a:lnTo>
                  <a:lnTo>
                    <a:pt x="335013" y="344335"/>
                  </a:lnTo>
                  <a:lnTo>
                    <a:pt x="328244" y="349719"/>
                  </a:lnTo>
                  <a:lnTo>
                    <a:pt x="319976" y="353606"/>
                  </a:lnTo>
                  <a:lnTo>
                    <a:pt x="312674" y="355092"/>
                  </a:lnTo>
                  <a:lnTo>
                    <a:pt x="41910" y="355092"/>
                  </a:lnTo>
                  <a:lnTo>
                    <a:pt x="34531" y="353606"/>
                  </a:lnTo>
                  <a:lnTo>
                    <a:pt x="26212" y="349719"/>
                  </a:lnTo>
                  <a:lnTo>
                    <a:pt x="19431" y="344335"/>
                  </a:lnTo>
                  <a:lnTo>
                    <a:pt x="16637" y="338328"/>
                  </a:lnTo>
                  <a:lnTo>
                    <a:pt x="16637" y="134112"/>
                  </a:lnTo>
                  <a:lnTo>
                    <a:pt x="337820" y="134112"/>
                  </a:lnTo>
                  <a:lnTo>
                    <a:pt x="337820" y="108712"/>
                  </a:lnTo>
                  <a:lnTo>
                    <a:pt x="16637" y="108712"/>
                  </a:lnTo>
                  <a:lnTo>
                    <a:pt x="16637" y="66548"/>
                  </a:lnTo>
                  <a:lnTo>
                    <a:pt x="19431" y="55219"/>
                  </a:lnTo>
                  <a:lnTo>
                    <a:pt x="26212" y="47117"/>
                  </a:lnTo>
                  <a:lnTo>
                    <a:pt x="34531" y="42265"/>
                  </a:lnTo>
                  <a:lnTo>
                    <a:pt x="41910" y="40640"/>
                  </a:lnTo>
                  <a:lnTo>
                    <a:pt x="312674" y="40640"/>
                  </a:lnTo>
                  <a:lnTo>
                    <a:pt x="319976" y="42265"/>
                  </a:lnTo>
                  <a:lnTo>
                    <a:pt x="328244" y="47117"/>
                  </a:lnTo>
                  <a:lnTo>
                    <a:pt x="335013" y="55219"/>
                  </a:lnTo>
                  <a:lnTo>
                    <a:pt x="337820" y="66548"/>
                  </a:lnTo>
                  <a:lnTo>
                    <a:pt x="337820" y="26657"/>
                  </a:lnTo>
                  <a:lnTo>
                    <a:pt x="329806" y="19621"/>
                  </a:lnTo>
                  <a:lnTo>
                    <a:pt x="312674" y="15240"/>
                  </a:lnTo>
                  <a:lnTo>
                    <a:pt x="41910" y="15240"/>
                  </a:lnTo>
                  <a:lnTo>
                    <a:pt x="24688" y="19621"/>
                  </a:lnTo>
                  <a:lnTo>
                    <a:pt x="11468" y="31191"/>
                  </a:lnTo>
                  <a:lnTo>
                    <a:pt x="2984" y="47612"/>
                  </a:lnTo>
                  <a:lnTo>
                    <a:pt x="0" y="66548"/>
                  </a:lnTo>
                  <a:lnTo>
                    <a:pt x="0" y="338328"/>
                  </a:lnTo>
                  <a:lnTo>
                    <a:pt x="2984" y="355612"/>
                  </a:lnTo>
                  <a:lnTo>
                    <a:pt x="11468" y="368871"/>
                  </a:lnTo>
                  <a:lnTo>
                    <a:pt x="24688" y="377380"/>
                  </a:lnTo>
                  <a:lnTo>
                    <a:pt x="41910" y="380365"/>
                  </a:lnTo>
                  <a:lnTo>
                    <a:pt x="312674" y="380365"/>
                  </a:lnTo>
                  <a:lnTo>
                    <a:pt x="329806" y="377380"/>
                  </a:lnTo>
                  <a:lnTo>
                    <a:pt x="342988" y="368871"/>
                  </a:lnTo>
                  <a:lnTo>
                    <a:pt x="351459" y="355612"/>
                  </a:lnTo>
                  <a:lnTo>
                    <a:pt x="351548" y="355092"/>
                  </a:lnTo>
                  <a:lnTo>
                    <a:pt x="354457" y="338328"/>
                  </a:lnTo>
                  <a:lnTo>
                    <a:pt x="354457" y="134112"/>
                  </a:lnTo>
                  <a:lnTo>
                    <a:pt x="354457" y="108712"/>
                  </a:lnTo>
                  <a:lnTo>
                    <a:pt x="354457" y="66548"/>
                  </a:lnTo>
                  <a:close/>
                </a:path>
                <a:path w="8074025" h="380364">
                  <a:moveTo>
                    <a:pt x="7868539" y="220980"/>
                  </a:moveTo>
                  <a:lnTo>
                    <a:pt x="7851648" y="204216"/>
                  </a:lnTo>
                  <a:lnTo>
                    <a:pt x="7800721" y="255016"/>
                  </a:lnTo>
                  <a:lnTo>
                    <a:pt x="7800721" y="220980"/>
                  </a:lnTo>
                  <a:lnTo>
                    <a:pt x="7774686" y="220980"/>
                  </a:lnTo>
                  <a:lnTo>
                    <a:pt x="7774686" y="297688"/>
                  </a:lnTo>
                  <a:lnTo>
                    <a:pt x="7851648" y="297688"/>
                  </a:lnTo>
                  <a:lnTo>
                    <a:pt x="7851648" y="271780"/>
                  </a:lnTo>
                  <a:lnTo>
                    <a:pt x="7808849" y="271780"/>
                  </a:lnTo>
                  <a:lnTo>
                    <a:pt x="7828547" y="255016"/>
                  </a:lnTo>
                  <a:lnTo>
                    <a:pt x="7868539" y="220980"/>
                  </a:lnTo>
                  <a:close/>
                </a:path>
                <a:path w="8074025" h="380364">
                  <a:moveTo>
                    <a:pt x="7868539" y="144780"/>
                  </a:moveTo>
                  <a:lnTo>
                    <a:pt x="7828940" y="110744"/>
                  </a:lnTo>
                  <a:lnTo>
                    <a:pt x="7808849" y="93472"/>
                  </a:lnTo>
                  <a:lnTo>
                    <a:pt x="7851648" y="93472"/>
                  </a:lnTo>
                  <a:lnTo>
                    <a:pt x="7851648" y="68072"/>
                  </a:lnTo>
                  <a:lnTo>
                    <a:pt x="7783322" y="68072"/>
                  </a:lnTo>
                  <a:lnTo>
                    <a:pt x="7774686" y="76708"/>
                  </a:lnTo>
                  <a:lnTo>
                    <a:pt x="7774686" y="144780"/>
                  </a:lnTo>
                  <a:lnTo>
                    <a:pt x="7783322" y="153416"/>
                  </a:lnTo>
                  <a:lnTo>
                    <a:pt x="7792085" y="153416"/>
                  </a:lnTo>
                  <a:lnTo>
                    <a:pt x="7800721" y="144780"/>
                  </a:lnTo>
                  <a:lnTo>
                    <a:pt x="7800721" y="110744"/>
                  </a:lnTo>
                  <a:lnTo>
                    <a:pt x="7851648" y="161544"/>
                  </a:lnTo>
                  <a:lnTo>
                    <a:pt x="7868539" y="144780"/>
                  </a:lnTo>
                  <a:close/>
                </a:path>
                <a:path w="8074025" h="380364">
                  <a:moveTo>
                    <a:pt x="8005191" y="220980"/>
                  </a:moveTo>
                  <a:lnTo>
                    <a:pt x="7979664" y="220980"/>
                  </a:lnTo>
                  <a:lnTo>
                    <a:pt x="7979664" y="255016"/>
                  </a:lnTo>
                  <a:lnTo>
                    <a:pt x="7928737" y="204216"/>
                  </a:lnTo>
                  <a:lnTo>
                    <a:pt x="7911338" y="220980"/>
                  </a:lnTo>
                  <a:lnTo>
                    <a:pt x="7962392" y="271780"/>
                  </a:lnTo>
                  <a:lnTo>
                    <a:pt x="7928737" y="271780"/>
                  </a:lnTo>
                  <a:lnTo>
                    <a:pt x="7919466" y="280416"/>
                  </a:lnTo>
                  <a:lnTo>
                    <a:pt x="7919466" y="289052"/>
                  </a:lnTo>
                  <a:lnTo>
                    <a:pt x="7928737" y="297688"/>
                  </a:lnTo>
                  <a:lnTo>
                    <a:pt x="7996555" y="297688"/>
                  </a:lnTo>
                  <a:lnTo>
                    <a:pt x="8005191" y="289052"/>
                  </a:lnTo>
                  <a:lnTo>
                    <a:pt x="8005191" y="255016"/>
                  </a:lnTo>
                  <a:lnTo>
                    <a:pt x="8005191" y="220980"/>
                  </a:lnTo>
                  <a:close/>
                </a:path>
                <a:path w="8074025" h="380364">
                  <a:moveTo>
                    <a:pt x="8005191" y="76708"/>
                  </a:moveTo>
                  <a:lnTo>
                    <a:pt x="7996555" y="76708"/>
                  </a:lnTo>
                  <a:lnTo>
                    <a:pt x="7996555" y="68072"/>
                  </a:lnTo>
                  <a:lnTo>
                    <a:pt x="7928737" y="68072"/>
                  </a:lnTo>
                  <a:lnTo>
                    <a:pt x="7919466" y="76708"/>
                  </a:lnTo>
                  <a:lnTo>
                    <a:pt x="7919466" y="85344"/>
                  </a:lnTo>
                  <a:lnTo>
                    <a:pt x="7928737" y="93472"/>
                  </a:lnTo>
                  <a:lnTo>
                    <a:pt x="7962392" y="93472"/>
                  </a:lnTo>
                  <a:lnTo>
                    <a:pt x="7911338" y="144780"/>
                  </a:lnTo>
                  <a:lnTo>
                    <a:pt x="7928737" y="161544"/>
                  </a:lnTo>
                  <a:lnTo>
                    <a:pt x="7979664" y="110744"/>
                  </a:lnTo>
                  <a:lnTo>
                    <a:pt x="7979664" y="144780"/>
                  </a:lnTo>
                  <a:lnTo>
                    <a:pt x="7987792" y="153416"/>
                  </a:lnTo>
                  <a:lnTo>
                    <a:pt x="7996555" y="153416"/>
                  </a:lnTo>
                  <a:lnTo>
                    <a:pt x="8005191" y="144780"/>
                  </a:lnTo>
                  <a:lnTo>
                    <a:pt x="8005191" y="110744"/>
                  </a:lnTo>
                  <a:lnTo>
                    <a:pt x="8005191" y="76708"/>
                  </a:lnTo>
                  <a:close/>
                </a:path>
                <a:path w="8074025" h="380364">
                  <a:moveTo>
                    <a:pt x="8073517" y="51308"/>
                  </a:moveTo>
                  <a:lnTo>
                    <a:pt x="8069046" y="32588"/>
                  </a:lnTo>
                  <a:lnTo>
                    <a:pt x="8064284" y="25908"/>
                  </a:lnTo>
                  <a:lnTo>
                    <a:pt x="8057299" y="16129"/>
                  </a:lnTo>
                  <a:lnTo>
                    <a:pt x="8047482" y="9194"/>
                  </a:lnTo>
                  <a:lnTo>
                    <a:pt x="8047482" y="51308"/>
                  </a:lnTo>
                  <a:lnTo>
                    <a:pt x="8047482" y="323088"/>
                  </a:lnTo>
                  <a:lnTo>
                    <a:pt x="8045932" y="329361"/>
                  </a:lnTo>
                  <a:lnTo>
                    <a:pt x="8041233" y="334708"/>
                  </a:lnTo>
                  <a:lnTo>
                    <a:pt x="8033283" y="338455"/>
                  </a:lnTo>
                  <a:lnTo>
                    <a:pt x="8021955" y="339852"/>
                  </a:lnTo>
                  <a:lnTo>
                    <a:pt x="7740523" y="339852"/>
                  </a:lnTo>
                  <a:lnTo>
                    <a:pt x="7732395" y="331724"/>
                  </a:lnTo>
                  <a:lnTo>
                    <a:pt x="7732395" y="51308"/>
                  </a:lnTo>
                  <a:lnTo>
                    <a:pt x="7733792" y="40055"/>
                  </a:lnTo>
                  <a:lnTo>
                    <a:pt x="7737538" y="32143"/>
                  </a:lnTo>
                  <a:lnTo>
                    <a:pt x="7742885" y="27457"/>
                  </a:lnTo>
                  <a:lnTo>
                    <a:pt x="7749159" y="25908"/>
                  </a:lnTo>
                  <a:lnTo>
                    <a:pt x="8021955" y="25908"/>
                  </a:lnTo>
                  <a:lnTo>
                    <a:pt x="8033283" y="27457"/>
                  </a:lnTo>
                  <a:lnTo>
                    <a:pt x="8041233" y="32143"/>
                  </a:lnTo>
                  <a:lnTo>
                    <a:pt x="8045932" y="40055"/>
                  </a:lnTo>
                  <a:lnTo>
                    <a:pt x="8047482" y="51308"/>
                  </a:lnTo>
                  <a:lnTo>
                    <a:pt x="8047482" y="9194"/>
                  </a:lnTo>
                  <a:lnTo>
                    <a:pt x="8040776" y="4445"/>
                  </a:lnTo>
                  <a:lnTo>
                    <a:pt x="8021955" y="0"/>
                  </a:lnTo>
                  <a:lnTo>
                    <a:pt x="7749159" y="0"/>
                  </a:lnTo>
                  <a:lnTo>
                    <a:pt x="7731773" y="4445"/>
                  </a:lnTo>
                  <a:lnTo>
                    <a:pt x="7718438" y="16129"/>
                  </a:lnTo>
                  <a:lnTo>
                    <a:pt x="7709878" y="32588"/>
                  </a:lnTo>
                  <a:lnTo>
                    <a:pt x="7706868" y="51308"/>
                  </a:lnTo>
                  <a:lnTo>
                    <a:pt x="7706868" y="323088"/>
                  </a:lnTo>
                  <a:lnTo>
                    <a:pt x="7709878" y="340372"/>
                  </a:lnTo>
                  <a:lnTo>
                    <a:pt x="7718438" y="353631"/>
                  </a:lnTo>
                  <a:lnTo>
                    <a:pt x="7731773" y="362140"/>
                  </a:lnTo>
                  <a:lnTo>
                    <a:pt x="7749159" y="365125"/>
                  </a:lnTo>
                  <a:lnTo>
                    <a:pt x="8021955" y="365125"/>
                  </a:lnTo>
                  <a:lnTo>
                    <a:pt x="8040776" y="362140"/>
                  </a:lnTo>
                  <a:lnTo>
                    <a:pt x="8057299" y="353631"/>
                  </a:lnTo>
                  <a:lnTo>
                    <a:pt x="8069046" y="340372"/>
                  </a:lnTo>
                  <a:lnTo>
                    <a:pt x="8069173" y="339852"/>
                  </a:lnTo>
                  <a:lnTo>
                    <a:pt x="8073517" y="323088"/>
                  </a:lnTo>
                  <a:lnTo>
                    <a:pt x="8073517" y="5130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390388" y="2888995"/>
              <a:ext cx="1454150" cy="1460500"/>
            </a:xfrm>
            <a:custGeom>
              <a:avLst/>
              <a:gdLst/>
              <a:ahLst/>
              <a:cxnLst/>
              <a:rect l="l" t="t" r="r" b="b"/>
              <a:pathLst>
                <a:path w="1454150" h="1460500">
                  <a:moveTo>
                    <a:pt x="868606" y="1447799"/>
                  </a:moveTo>
                  <a:lnTo>
                    <a:pt x="585289" y="1447799"/>
                  </a:lnTo>
                  <a:lnTo>
                    <a:pt x="631567" y="1460499"/>
                  </a:lnTo>
                  <a:lnTo>
                    <a:pt x="822328" y="1460499"/>
                  </a:lnTo>
                  <a:lnTo>
                    <a:pt x="868606" y="1447799"/>
                  </a:lnTo>
                  <a:close/>
                </a:path>
                <a:path w="1454150" h="1460500">
                  <a:moveTo>
                    <a:pt x="868606" y="12700"/>
                  </a:moveTo>
                  <a:lnTo>
                    <a:pt x="585289" y="12700"/>
                  </a:lnTo>
                  <a:lnTo>
                    <a:pt x="540075" y="25400"/>
                  </a:lnTo>
                  <a:lnTo>
                    <a:pt x="453211" y="50800"/>
                  </a:lnTo>
                  <a:lnTo>
                    <a:pt x="411745" y="76200"/>
                  </a:lnTo>
                  <a:lnTo>
                    <a:pt x="371713" y="88900"/>
                  </a:lnTo>
                  <a:lnTo>
                    <a:pt x="333207" y="114300"/>
                  </a:lnTo>
                  <a:lnTo>
                    <a:pt x="296320" y="139700"/>
                  </a:lnTo>
                  <a:lnTo>
                    <a:pt x="261143" y="165100"/>
                  </a:lnTo>
                  <a:lnTo>
                    <a:pt x="227770" y="203200"/>
                  </a:lnTo>
                  <a:lnTo>
                    <a:pt x="196291" y="228600"/>
                  </a:lnTo>
                  <a:lnTo>
                    <a:pt x="166801" y="266700"/>
                  </a:lnTo>
                  <a:lnTo>
                    <a:pt x="139391" y="304800"/>
                  </a:lnTo>
                  <a:lnTo>
                    <a:pt x="114153" y="342900"/>
                  </a:lnTo>
                  <a:lnTo>
                    <a:pt x="91179" y="381000"/>
                  </a:lnTo>
                  <a:lnTo>
                    <a:pt x="70563" y="419100"/>
                  </a:lnTo>
                  <a:lnTo>
                    <a:pt x="52396" y="457200"/>
                  </a:lnTo>
                  <a:lnTo>
                    <a:pt x="36771" y="495300"/>
                  </a:lnTo>
                  <a:lnTo>
                    <a:pt x="23779" y="546100"/>
                  </a:lnTo>
                  <a:lnTo>
                    <a:pt x="13514" y="596900"/>
                  </a:lnTo>
                  <a:lnTo>
                    <a:pt x="6068" y="635000"/>
                  </a:lnTo>
                  <a:lnTo>
                    <a:pt x="1532" y="685800"/>
                  </a:lnTo>
                  <a:lnTo>
                    <a:pt x="0" y="736599"/>
                  </a:lnTo>
                  <a:lnTo>
                    <a:pt x="1532" y="787399"/>
                  </a:lnTo>
                  <a:lnTo>
                    <a:pt x="6068" y="825499"/>
                  </a:lnTo>
                  <a:lnTo>
                    <a:pt x="13514" y="876299"/>
                  </a:lnTo>
                  <a:lnTo>
                    <a:pt x="23779" y="927099"/>
                  </a:lnTo>
                  <a:lnTo>
                    <a:pt x="36771" y="965199"/>
                  </a:lnTo>
                  <a:lnTo>
                    <a:pt x="52396" y="1015999"/>
                  </a:lnTo>
                  <a:lnTo>
                    <a:pt x="70563" y="1054099"/>
                  </a:lnTo>
                  <a:lnTo>
                    <a:pt x="91179" y="1092199"/>
                  </a:lnTo>
                  <a:lnTo>
                    <a:pt x="114153" y="1130299"/>
                  </a:lnTo>
                  <a:lnTo>
                    <a:pt x="139391" y="1168399"/>
                  </a:lnTo>
                  <a:lnTo>
                    <a:pt x="166801" y="1206499"/>
                  </a:lnTo>
                  <a:lnTo>
                    <a:pt x="196291" y="1231899"/>
                  </a:lnTo>
                  <a:lnTo>
                    <a:pt x="227770" y="1269999"/>
                  </a:lnTo>
                  <a:lnTo>
                    <a:pt x="261143" y="1295399"/>
                  </a:lnTo>
                  <a:lnTo>
                    <a:pt x="296320" y="1320799"/>
                  </a:lnTo>
                  <a:lnTo>
                    <a:pt x="333207" y="1346199"/>
                  </a:lnTo>
                  <a:lnTo>
                    <a:pt x="371713" y="1371599"/>
                  </a:lnTo>
                  <a:lnTo>
                    <a:pt x="411745" y="1396999"/>
                  </a:lnTo>
                  <a:lnTo>
                    <a:pt x="453211" y="1409699"/>
                  </a:lnTo>
                  <a:lnTo>
                    <a:pt x="496019" y="1435099"/>
                  </a:lnTo>
                  <a:lnTo>
                    <a:pt x="540075" y="1447799"/>
                  </a:lnTo>
                  <a:lnTo>
                    <a:pt x="913820" y="1447799"/>
                  </a:lnTo>
                  <a:lnTo>
                    <a:pt x="957876" y="1435099"/>
                  </a:lnTo>
                  <a:lnTo>
                    <a:pt x="1000684" y="1409699"/>
                  </a:lnTo>
                  <a:lnTo>
                    <a:pt x="1042150" y="1396999"/>
                  </a:lnTo>
                  <a:lnTo>
                    <a:pt x="1082182" y="1371599"/>
                  </a:lnTo>
                  <a:lnTo>
                    <a:pt x="1101435" y="1358899"/>
                  </a:lnTo>
                  <a:lnTo>
                    <a:pt x="631507" y="1358899"/>
                  </a:lnTo>
                  <a:lnTo>
                    <a:pt x="581929" y="1346199"/>
                  </a:lnTo>
                  <a:lnTo>
                    <a:pt x="538352" y="1333499"/>
                  </a:lnTo>
                  <a:lnTo>
                    <a:pt x="555067" y="1308099"/>
                  </a:lnTo>
                  <a:lnTo>
                    <a:pt x="569198" y="1295399"/>
                  </a:lnTo>
                  <a:lnTo>
                    <a:pt x="588448" y="1282699"/>
                  </a:lnTo>
                  <a:lnTo>
                    <a:pt x="620522" y="1282699"/>
                  </a:lnTo>
                  <a:lnTo>
                    <a:pt x="639687" y="1269999"/>
                  </a:lnTo>
                  <a:lnTo>
                    <a:pt x="690637" y="1269999"/>
                  </a:lnTo>
                  <a:lnTo>
                    <a:pt x="726948" y="1244599"/>
                  </a:lnTo>
                  <a:lnTo>
                    <a:pt x="756481" y="1244599"/>
                  </a:lnTo>
                  <a:lnTo>
                    <a:pt x="798814" y="1231899"/>
                  </a:lnTo>
                  <a:lnTo>
                    <a:pt x="846266" y="1219199"/>
                  </a:lnTo>
                  <a:lnTo>
                    <a:pt x="891159" y="1193799"/>
                  </a:lnTo>
                  <a:lnTo>
                    <a:pt x="538352" y="1193799"/>
                  </a:lnTo>
                  <a:lnTo>
                    <a:pt x="505918" y="1181099"/>
                  </a:lnTo>
                  <a:lnTo>
                    <a:pt x="461184" y="1130299"/>
                  </a:lnTo>
                  <a:lnTo>
                    <a:pt x="421570" y="1079499"/>
                  </a:lnTo>
                  <a:lnTo>
                    <a:pt x="404495" y="1054099"/>
                  </a:lnTo>
                  <a:lnTo>
                    <a:pt x="400228" y="1028699"/>
                  </a:lnTo>
                  <a:lnTo>
                    <a:pt x="390842" y="990599"/>
                  </a:lnTo>
                  <a:lnTo>
                    <a:pt x="381456" y="927099"/>
                  </a:lnTo>
                  <a:lnTo>
                    <a:pt x="377189" y="876299"/>
                  </a:lnTo>
                  <a:lnTo>
                    <a:pt x="365804" y="838199"/>
                  </a:lnTo>
                  <a:lnTo>
                    <a:pt x="338655" y="825499"/>
                  </a:lnTo>
                  <a:lnTo>
                    <a:pt x="306250" y="800099"/>
                  </a:lnTo>
                  <a:lnTo>
                    <a:pt x="279101" y="774699"/>
                  </a:lnTo>
                  <a:lnTo>
                    <a:pt x="267715" y="736599"/>
                  </a:lnTo>
                  <a:lnTo>
                    <a:pt x="276268" y="673100"/>
                  </a:lnTo>
                  <a:lnTo>
                    <a:pt x="313900" y="596900"/>
                  </a:lnTo>
                  <a:lnTo>
                    <a:pt x="322452" y="571500"/>
                  </a:lnTo>
                  <a:lnTo>
                    <a:pt x="289536" y="546100"/>
                  </a:lnTo>
                  <a:lnTo>
                    <a:pt x="241808" y="520700"/>
                  </a:lnTo>
                  <a:lnTo>
                    <a:pt x="161162" y="520700"/>
                  </a:lnTo>
                  <a:lnTo>
                    <a:pt x="181926" y="469900"/>
                  </a:lnTo>
                  <a:lnTo>
                    <a:pt x="206161" y="419100"/>
                  </a:lnTo>
                  <a:lnTo>
                    <a:pt x="233667" y="381000"/>
                  </a:lnTo>
                  <a:lnTo>
                    <a:pt x="264245" y="342900"/>
                  </a:lnTo>
                  <a:lnTo>
                    <a:pt x="297696" y="304800"/>
                  </a:lnTo>
                  <a:lnTo>
                    <a:pt x="333819" y="266700"/>
                  </a:lnTo>
                  <a:lnTo>
                    <a:pt x="372417" y="241300"/>
                  </a:lnTo>
                  <a:lnTo>
                    <a:pt x="413288" y="215900"/>
                  </a:lnTo>
                  <a:lnTo>
                    <a:pt x="456234" y="190500"/>
                  </a:lnTo>
                  <a:lnTo>
                    <a:pt x="501056" y="177800"/>
                  </a:lnTo>
                  <a:lnTo>
                    <a:pt x="547553" y="152400"/>
                  </a:lnTo>
                  <a:lnTo>
                    <a:pt x="595527" y="139700"/>
                  </a:lnTo>
                  <a:lnTo>
                    <a:pt x="1157575" y="139700"/>
                  </a:lnTo>
                  <a:lnTo>
                    <a:pt x="1120688" y="114300"/>
                  </a:lnTo>
                  <a:lnTo>
                    <a:pt x="1082182" y="88900"/>
                  </a:lnTo>
                  <a:lnTo>
                    <a:pt x="1042150" y="76200"/>
                  </a:lnTo>
                  <a:lnTo>
                    <a:pt x="1000684" y="50800"/>
                  </a:lnTo>
                  <a:lnTo>
                    <a:pt x="913820" y="25400"/>
                  </a:lnTo>
                  <a:lnTo>
                    <a:pt x="868606" y="12700"/>
                  </a:lnTo>
                  <a:close/>
                </a:path>
                <a:path w="1454150" h="1460500">
                  <a:moveTo>
                    <a:pt x="964064" y="469900"/>
                  </a:moveTo>
                  <a:lnTo>
                    <a:pt x="497774" y="469900"/>
                  </a:lnTo>
                  <a:lnTo>
                    <a:pt x="538352" y="482600"/>
                  </a:lnTo>
                  <a:lnTo>
                    <a:pt x="553282" y="495300"/>
                  </a:lnTo>
                  <a:lnTo>
                    <a:pt x="612618" y="495300"/>
                  </a:lnTo>
                  <a:lnTo>
                    <a:pt x="649873" y="508000"/>
                  </a:lnTo>
                  <a:lnTo>
                    <a:pt x="687419" y="533400"/>
                  </a:lnTo>
                  <a:lnTo>
                    <a:pt x="721681" y="558800"/>
                  </a:lnTo>
                  <a:lnTo>
                    <a:pt x="766050" y="622300"/>
                  </a:lnTo>
                  <a:lnTo>
                    <a:pt x="769008" y="673100"/>
                  </a:lnTo>
                  <a:lnTo>
                    <a:pt x="754379" y="736599"/>
                  </a:lnTo>
                  <a:lnTo>
                    <a:pt x="736568" y="761999"/>
                  </a:lnTo>
                  <a:lnTo>
                    <a:pt x="709237" y="787399"/>
                  </a:lnTo>
                  <a:lnTo>
                    <a:pt x="676272" y="800099"/>
                  </a:lnTo>
                  <a:lnTo>
                    <a:pt x="641559" y="812799"/>
                  </a:lnTo>
                  <a:lnTo>
                    <a:pt x="608983" y="825499"/>
                  </a:lnTo>
                  <a:lnTo>
                    <a:pt x="582430" y="863599"/>
                  </a:lnTo>
                  <a:lnTo>
                    <a:pt x="565785" y="901699"/>
                  </a:lnTo>
                  <a:lnTo>
                    <a:pt x="565356" y="927099"/>
                  </a:lnTo>
                  <a:lnTo>
                    <a:pt x="562356" y="965199"/>
                  </a:lnTo>
                  <a:lnTo>
                    <a:pt x="554212" y="1003299"/>
                  </a:lnTo>
                  <a:lnTo>
                    <a:pt x="538352" y="1028699"/>
                  </a:lnTo>
                  <a:lnTo>
                    <a:pt x="548639" y="1130299"/>
                  </a:lnTo>
                  <a:lnTo>
                    <a:pt x="549925" y="1181099"/>
                  </a:lnTo>
                  <a:lnTo>
                    <a:pt x="538352" y="1193799"/>
                  </a:lnTo>
                  <a:lnTo>
                    <a:pt x="891159" y="1193799"/>
                  </a:lnTo>
                  <a:lnTo>
                    <a:pt x="938545" y="1206499"/>
                  </a:lnTo>
                  <a:lnTo>
                    <a:pt x="994219" y="1206499"/>
                  </a:lnTo>
                  <a:lnTo>
                    <a:pt x="1044749" y="1231899"/>
                  </a:lnTo>
                  <a:lnTo>
                    <a:pt x="1076706" y="1244599"/>
                  </a:lnTo>
                  <a:lnTo>
                    <a:pt x="1036736" y="1282699"/>
                  </a:lnTo>
                  <a:lnTo>
                    <a:pt x="996410" y="1295399"/>
                  </a:lnTo>
                  <a:lnTo>
                    <a:pt x="955369" y="1320799"/>
                  </a:lnTo>
                  <a:lnTo>
                    <a:pt x="869715" y="1346199"/>
                  </a:lnTo>
                  <a:lnTo>
                    <a:pt x="824388" y="1358899"/>
                  </a:lnTo>
                  <a:lnTo>
                    <a:pt x="1101435" y="1358899"/>
                  </a:lnTo>
                  <a:lnTo>
                    <a:pt x="1157575" y="1320799"/>
                  </a:lnTo>
                  <a:lnTo>
                    <a:pt x="1192752" y="1295399"/>
                  </a:lnTo>
                  <a:lnTo>
                    <a:pt x="1226125" y="1269999"/>
                  </a:lnTo>
                  <a:lnTo>
                    <a:pt x="1257604" y="1231899"/>
                  </a:lnTo>
                  <a:lnTo>
                    <a:pt x="1287094" y="1206499"/>
                  </a:lnTo>
                  <a:lnTo>
                    <a:pt x="1314504" y="1168399"/>
                  </a:lnTo>
                  <a:lnTo>
                    <a:pt x="1339742" y="1130299"/>
                  </a:lnTo>
                  <a:lnTo>
                    <a:pt x="1347400" y="1117599"/>
                  </a:lnTo>
                  <a:lnTo>
                    <a:pt x="1213612" y="1117599"/>
                  </a:lnTo>
                  <a:lnTo>
                    <a:pt x="1193913" y="1104899"/>
                  </a:lnTo>
                  <a:lnTo>
                    <a:pt x="1179369" y="1079499"/>
                  </a:lnTo>
                  <a:lnTo>
                    <a:pt x="1175089" y="1041399"/>
                  </a:lnTo>
                  <a:lnTo>
                    <a:pt x="1186180" y="1003299"/>
                  </a:lnTo>
                  <a:lnTo>
                    <a:pt x="1202039" y="952499"/>
                  </a:lnTo>
                  <a:lnTo>
                    <a:pt x="1210183" y="901699"/>
                  </a:lnTo>
                  <a:lnTo>
                    <a:pt x="1213183" y="838199"/>
                  </a:lnTo>
                  <a:lnTo>
                    <a:pt x="1213612" y="787399"/>
                  </a:lnTo>
                  <a:lnTo>
                    <a:pt x="1208470" y="736599"/>
                  </a:lnTo>
                  <a:lnTo>
                    <a:pt x="1193053" y="685800"/>
                  </a:lnTo>
                  <a:lnTo>
                    <a:pt x="1167374" y="647700"/>
                  </a:lnTo>
                  <a:lnTo>
                    <a:pt x="1131442" y="622300"/>
                  </a:lnTo>
                  <a:lnTo>
                    <a:pt x="1041765" y="622300"/>
                  </a:lnTo>
                  <a:lnTo>
                    <a:pt x="1007445" y="596900"/>
                  </a:lnTo>
                  <a:lnTo>
                    <a:pt x="970279" y="546100"/>
                  </a:lnTo>
                  <a:lnTo>
                    <a:pt x="961412" y="495300"/>
                  </a:lnTo>
                  <a:lnTo>
                    <a:pt x="964064" y="469900"/>
                  </a:lnTo>
                  <a:close/>
                </a:path>
                <a:path w="1454150" h="1460500">
                  <a:moveTo>
                    <a:pt x="1192752" y="165100"/>
                  </a:moveTo>
                  <a:lnTo>
                    <a:pt x="915542" y="165100"/>
                  </a:lnTo>
                  <a:lnTo>
                    <a:pt x="960493" y="177800"/>
                  </a:lnTo>
                  <a:lnTo>
                    <a:pt x="1003965" y="203200"/>
                  </a:lnTo>
                  <a:lnTo>
                    <a:pt x="1045761" y="228600"/>
                  </a:lnTo>
                  <a:lnTo>
                    <a:pt x="1085687" y="254000"/>
                  </a:lnTo>
                  <a:lnTo>
                    <a:pt x="1123545" y="279400"/>
                  </a:lnTo>
                  <a:lnTo>
                    <a:pt x="1159140" y="304800"/>
                  </a:lnTo>
                  <a:lnTo>
                    <a:pt x="1192275" y="342900"/>
                  </a:lnTo>
                  <a:lnTo>
                    <a:pt x="1222755" y="381000"/>
                  </a:lnTo>
                  <a:lnTo>
                    <a:pt x="1250384" y="419100"/>
                  </a:lnTo>
                  <a:lnTo>
                    <a:pt x="1274965" y="457200"/>
                  </a:lnTo>
                  <a:lnTo>
                    <a:pt x="1296302" y="495300"/>
                  </a:lnTo>
                  <a:lnTo>
                    <a:pt x="1314199" y="546100"/>
                  </a:lnTo>
                  <a:lnTo>
                    <a:pt x="1328461" y="584200"/>
                  </a:lnTo>
                  <a:lnTo>
                    <a:pt x="1338891" y="635000"/>
                  </a:lnTo>
                  <a:lnTo>
                    <a:pt x="1345292" y="685800"/>
                  </a:lnTo>
                  <a:lnTo>
                    <a:pt x="1347469" y="736599"/>
                  </a:lnTo>
                  <a:lnTo>
                    <a:pt x="1344963" y="787399"/>
                  </a:lnTo>
                  <a:lnTo>
                    <a:pt x="1337681" y="850899"/>
                  </a:lnTo>
                  <a:lnTo>
                    <a:pt x="1325978" y="901699"/>
                  </a:lnTo>
                  <a:lnTo>
                    <a:pt x="1310211" y="939799"/>
                  </a:lnTo>
                  <a:lnTo>
                    <a:pt x="1290735" y="990599"/>
                  </a:lnTo>
                  <a:lnTo>
                    <a:pt x="1267906" y="1028699"/>
                  </a:lnTo>
                  <a:lnTo>
                    <a:pt x="1242080" y="1079499"/>
                  </a:lnTo>
                  <a:lnTo>
                    <a:pt x="1213612" y="1117599"/>
                  </a:lnTo>
                  <a:lnTo>
                    <a:pt x="1347400" y="1117599"/>
                  </a:lnTo>
                  <a:lnTo>
                    <a:pt x="1362716" y="1092199"/>
                  </a:lnTo>
                  <a:lnTo>
                    <a:pt x="1383332" y="1054099"/>
                  </a:lnTo>
                  <a:lnTo>
                    <a:pt x="1401499" y="1015999"/>
                  </a:lnTo>
                  <a:lnTo>
                    <a:pt x="1417124" y="965199"/>
                  </a:lnTo>
                  <a:lnTo>
                    <a:pt x="1430116" y="927099"/>
                  </a:lnTo>
                  <a:lnTo>
                    <a:pt x="1440381" y="876299"/>
                  </a:lnTo>
                  <a:lnTo>
                    <a:pt x="1447827" y="825499"/>
                  </a:lnTo>
                  <a:lnTo>
                    <a:pt x="1452363" y="787399"/>
                  </a:lnTo>
                  <a:lnTo>
                    <a:pt x="1453895" y="736599"/>
                  </a:lnTo>
                  <a:lnTo>
                    <a:pt x="1452363" y="685800"/>
                  </a:lnTo>
                  <a:lnTo>
                    <a:pt x="1447827" y="635000"/>
                  </a:lnTo>
                  <a:lnTo>
                    <a:pt x="1440381" y="596900"/>
                  </a:lnTo>
                  <a:lnTo>
                    <a:pt x="1430116" y="546100"/>
                  </a:lnTo>
                  <a:lnTo>
                    <a:pt x="1417124" y="495300"/>
                  </a:lnTo>
                  <a:lnTo>
                    <a:pt x="1401499" y="457200"/>
                  </a:lnTo>
                  <a:lnTo>
                    <a:pt x="1383332" y="419100"/>
                  </a:lnTo>
                  <a:lnTo>
                    <a:pt x="1362716" y="381000"/>
                  </a:lnTo>
                  <a:lnTo>
                    <a:pt x="1339742" y="342900"/>
                  </a:lnTo>
                  <a:lnTo>
                    <a:pt x="1314504" y="304800"/>
                  </a:lnTo>
                  <a:lnTo>
                    <a:pt x="1287094" y="266700"/>
                  </a:lnTo>
                  <a:lnTo>
                    <a:pt x="1257604" y="228600"/>
                  </a:lnTo>
                  <a:lnTo>
                    <a:pt x="1226125" y="203200"/>
                  </a:lnTo>
                  <a:lnTo>
                    <a:pt x="1192752" y="165100"/>
                  </a:lnTo>
                  <a:close/>
                </a:path>
                <a:path w="1454150" h="1460500">
                  <a:moveTo>
                    <a:pt x="1157575" y="139700"/>
                  </a:moveTo>
                  <a:lnTo>
                    <a:pt x="644778" y="139700"/>
                  </a:lnTo>
                  <a:lnTo>
                    <a:pt x="625613" y="152400"/>
                  </a:lnTo>
                  <a:lnTo>
                    <a:pt x="584950" y="177800"/>
                  </a:lnTo>
                  <a:lnTo>
                    <a:pt x="565785" y="190500"/>
                  </a:lnTo>
                  <a:lnTo>
                    <a:pt x="529425" y="215900"/>
                  </a:lnTo>
                  <a:lnTo>
                    <a:pt x="500745" y="228600"/>
                  </a:lnTo>
                  <a:lnTo>
                    <a:pt x="477184" y="241300"/>
                  </a:lnTo>
                  <a:lnTo>
                    <a:pt x="456184" y="266700"/>
                  </a:lnTo>
                  <a:lnTo>
                    <a:pt x="428035" y="317500"/>
                  </a:lnTo>
                  <a:lnTo>
                    <a:pt x="392731" y="355600"/>
                  </a:lnTo>
                  <a:lnTo>
                    <a:pt x="362547" y="381000"/>
                  </a:lnTo>
                  <a:lnTo>
                    <a:pt x="349758" y="406400"/>
                  </a:lnTo>
                  <a:lnTo>
                    <a:pt x="358310" y="431800"/>
                  </a:lnTo>
                  <a:lnTo>
                    <a:pt x="395942" y="482600"/>
                  </a:lnTo>
                  <a:lnTo>
                    <a:pt x="404495" y="482600"/>
                  </a:lnTo>
                  <a:lnTo>
                    <a:pt x="427999" y="469900"/>
                  </a:lnTo>
                  <a:lnTo>
                    <a:pt x="964064" y="469900"/>
                  </a:lnTo>
                  <a:lnTo>
                    <a:pt x="965389" y="457200"/>
                  </a:lnTo>
                  <a:lnTo>
                    <a:pt x="978819" y="431800"/>
                  </a:lnTo>
                  <a:lnTo>
                    <a:pt x="998307" y="406400"/>
                  </a:lnTo>
                  <a:lnTo>
                    <a:pt x="1020460" y="381000"/>
                  </a:lnTo>
                  <a:lnTo>
                    <a:pt x="1041886" y="355600"/>
                  </a:lnTo>
                  <a:lnTo>
                    <a:pt x="1059191" y="330200"/>
                  </a:lnTo>
                  <a:lnTo>
                    <a:pt x="1068982" y="317500"/>
                  </a:lnTo>
                  <a:lnTo>
                    <a:pt x="1067865" y="292100"/>
                  </a:lnTo>
                  <a:lnTo>
                    <a:pt x="1060157" y="279400"/>
                  </a:lnTo>
                  <a:lnTo>
                    <a:pt x="928999" y="279400"/>
                  </a:lnTo>
                  <a:lnTo>
                    <a:pt x="906331" y="241300"/>
                  </a:lnTo>
                  <a:lnTo>
                    <a:pt x="891159" y="190500"/>
                  </a:lnTo>
                  <a:lnTo>
                    <a:pt x="915542" y="165100"/>
                  </a:lnTo>
                  <a:lnTo>
                    <a:pt x="1192752" y="165100"/>
                  </a:lnTo>
                  <a:lnTo>
                    <a:pt x="1157575" y="139700"/>
                  </a:lnTo>
                  <a:close/>
                </a:path>
                <a:path w="1454150" h="1460500">
                  <a:moveTo>
                    <a:pt x="1052449" y="266700"/>
                  </a:moveTo>
                  <a:lnTo>
                    <a:pt x="1012742" y="266700"/>
                  </a:lnTo>
                  <a:lnTo>
                    <a:pt x="985128" y="279400"/>
                  </a:lnTo>
                  <a:lnTo>
                    <a:pt x="1060157" y="279400"/>
                  </a:lnTo>
                  <a:lnTo>
                    <a:pt x="1052449" y="266700"/>
                  </a:lnTo>
                  <a:close/>
                </a:path>
                <a:path w="1454150" h="1460500">
                  <a:moveTo>
                    <a:pt x="775078" y="0"/>
                  </a:moveTo>
                  <a:lnTo>
                    <a:pt x="678817" y="0"/>
                  </a:lnTo>
                  <a:lnTo>
                    <a:pt x="631567" y="12700"/>
                  </a:lnTo>
                  <a:lnTo>
                    <a:pt x="822328" y="12700"/>
                  </a:lnTo>
                  <a:lnTo>
                    <a:pt x="775078" y="0"/>
                  </a:lnTo>
                  <a:close/>
                </a:path>
              </a:pathLst>
            </a:custGeom>
            <a:solidFill>
              <a:srgbClr val="4453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993392" y="1623059"/>
              <a:ext cx="484631" cy="48463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9703308" y="1595627"/>
              <a:ext cx="530351" cy="4191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98009" y="111632"/>
            <a:ext cx="403288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Hiring</a:t>
            </a:r>
            <a:r>
              <a:rPr spc="-90" dirty="0"/>
              <a:t> </a:t>
            </a:r>
            <a:r>
              <a:rPr dirty="0"/>
              <a:t>Strategy</a:t>
            </a:r>
          </a:p>
        </p:txBody>
      </p:sp>
      <p:sp>
        <p:nvSpPr>
          <p:cNvPr id="3" name="object 3"/>
          <p:cNvSpPr/>
          <p:nvPr/>
        </p:nvSpPr>
        <p:spPr>
          <a:xfrm>
            <a:off x="5946647" y="6164579"/>
            <a:ext cx="932688" cy="4861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18616" y="2350007"/>
            <a:ext cx="9979152" cy="22143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93470" y="4171569"/>
            <a:ext cx="2518410" cy="1452880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561975" marR="519430" algn="ctr">
              <a:lnSpc>
                <a:spcPts val="1730"/>
              </a:lnSpc>
              <a:spcBef>
                <a:spcPts val="310"/>
              </a:spcBef>
            </a:pPr>
            <a:r>
              <a:rPr sz="1600" b="1" spc="-5" dirty="0">
                <a:solidFill>
                  <a:srgbClr val="445369"/>
                </a:solidFill>
                <a:latin typeface="Arial"/>
                <a:cs typeface="Arial"/>
              </a:rPr>
              <a:t>Un</a:t>
            </a:r>
            <a:r>
              <a:rPr sz="1600" b="1" spc="-15" dirty="0">
                <a:solidFill>
                  <a:srgbClr val="445369"/>
                </a:solidFill>
                <a:latin typeface="Arial"/>
                <a:cs typeface="Arial"/>
              </a:rPr>
              <a:t>d</a:t>
            </a:r>
            <a:r>
              <a:rPr sz="1600" b="1" spc="-5" dirty="0">
                <a:solidFill>
                  <a:srgbClr val="445369"/>
                </a:solidFill>
                <a:latin typeface="Arial"/>
                <a:cs typeface="Arial"/>
              </a:rPr>
              <a:t>erstandi</a:t>
            </a:r>
            <a:r>
              <a:rPr sz="1600" b="1" spc="-15" dirty="0">
                <a:solidFill>
                  <a:srgbClr val="445369"/>
                </a:solidFill>
                <a:latin typeface="Arial"/>
                <a:cs typeface="Arial"/>
              </a:rPr>
              <a:t>n</a:t>
            </a:r>
            <a:r>
              <a:rPr sz="1600" b="1" spc="-5" dirty="0">
                <a:solidFill>
                  <a:srgbClr val="445369"/>
                </a:solidFill>
                <a:latin typeface="Arial"/>
                <a:cs typeface="Arial"/>
              </a:rPr>
              <a:t>g  Requirement</a:t>
            </a:r>
            <a:endParaRPr sz="1600">
              <a:latin typeface="Arial"/>
              <a:cs typeface="Arial"/>
            </a:endParaRPr>
          </a:p>
          <a:p>
            <a:pPr marL="12065" marR="5080" algn="ctr">
              <a:lnSpc>
                <a:spcPct val="100000"/>
              </a:lnSpc>
              <a:spcBef>
                <a:spcPts val="365"/>
              </a:spcBef>
            </a:pPr>
            <a:r>
              <a:rPr sz="1200" dirty="0">
                <a:solidFill>
                  <a:srgbClr val="445369"/>
                </a:solidFill>
                <a:latin typeface="Arial"/>
                <a:cs typeface="Arial"/>
              </a:rPr>
              <a:t>This </a:t>
            </a:r>
            <a:r>
              <a:rPr sz="1200" spc="-5" dirty="0">
                <a:solidFill>
                  <a:srgbClr val="445369"/>
                </a:solidFill>
                <a:latin typeface="Arial"/>
                <a:cs typeface="Arial"/>
              </a:rPr>
              <a:t>is </a:t>
            </a:r>
            <a:r>
              <a:rPr sz="1200" dirty="0">
                <a:solidFill>
                  <a:srgbClr val="445369"/>
                </a:solidFill>
                <a:latin typeface="Arial"/>
                <a:cs typeface="Arial"/>
              </a:rPr>
              <a:t>the </a:t>
            </a:r>
            <a:r>
              <a:rPr sz="1200" spc="-5" dirty="0">
                <a:solidFill>
                  <a:srgbClr val="445369"/>
                </a:solidFill>
                <a:latin typeface="Arial"/>
                <a:cs typeface="Arial"/>
              </a:rPr>
              <a:t>most crucial </a:t>
            </a:r>
            <a:r>
              <a:rPr sz="1200" dirty="0">
                <a:solidFill>
                  <a:srgbClr val="445369"/>
                </a:solidFill>
                <a:latin typeface="Arial"/>
                <a:cs typeface="Arial"/>
              </a:rPr>
              <a:t>stage </a:t>
            </a:r>
            <a:r>
              <a:rPr sz="1200" spc="-5" dirty="0">
                <a:solidFill>
                  <a:srgbClr val="445369"/>
                </a:solidFill>
                <a:latin typeface="Arial"/>
                <a:cs typeface="Arial"/>
              </a:rPr>
              <a:t>and</a:t>
            </a:r>
            <a:r>
              <a:rPr sz="1200" spc="-80" dirty="0">
                <a:solidFill>
                  <a:srgbClr val="44536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445369"/>
                </a:solidFill>
                <a:latin typeface="Arial"/>
                <a:cs typeface="Arial"/>
              </a:rPr>
              <a:t>we  </a:t>
            </a:r>
            <a:r>
              <a:rPr sz="1200" dirty="0">
                <a:solidFill>
                  <a:srgbClr val="445369"/>
                </a:solidFill>
                <a:latin typeface="Arial"/>
                <a:cs typeface="Arial"/>
              </a:rPr>
              <a:t>take it very</a:t>
            </a:r>
            <a:r>
              <a:rPr sz="1200" spc="-35" dirty="0">
                <a:solidFill>
                  <a:srgbClr val="44536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445369"/>
                </a:solidFill>
                <a:latin typeface="Arial"/>
                <a:cs typeface="Arial"/>
              </a:rPr>
              <a:t>seriously.</a:t>
            </a:r>
            <a:endParaRPr sz="1200">
              <a:latin typeface="Arial"/>
              <a:cs typeface="Arial"/>
            </a:endParaRPr>
          </a:p>
          <a:p>
            <a:pPr marL="67310" marR="60325" indent="1270" algn="ctr">
              <a:lnSpc>
                <a:spcPct val="100000"/>
              </a:lnSpc>
            </a:pPr>
            <a:r>
              <a:rPr sz="1200" dirty="0">
                <a:solidFill>
                  <a:srgbClr val="445369"/>
                </a:solidFill>
                <a:latin typeface="Arial"/>
                <a:cs typeface="Arial"/>
              </a:rPr>
              <a:t>Unlike others </a:t>
            </a:r>
            <a:r>
              <a:rPr sz="1200" spc="-5" dirty="0">
                <a:solidFill>
                  <a:srgbClr val="445369"/>
                </a:solidFill>
                <a:latin typeface="Arial"/>
                <a:cs typeface="Arial"/>
              </a:rPr>
              <a:t>we </a:t>
            </a:r>
            <a:r>
              <a:rPr sz="1200" dirty="0">
                <a:solidFill>
                  <a:srgbClr val="445369"/>
                </a:solidFill>
                <a:latin typeface="Arial"/>
                <a:cs typeface="Arial"/>
              </a:rPr>
              <a:t>spend most </a:t>
            </a:r>
            <a:r>
              <a:rPr sz="1200" spc="-5" dirty="0">
                <a:solidFill>
                  <a:srgbClr val="445369"/>
                </a:solidFill>
                <a:latin typeface="Arial"/>
                <a:cs typeface="Arial"/>
              </a:rPr>
              <a:t>time  understanding </a:t>
            </a:r>
            <a:r>
              <a:rPr sz="1200" dirty="0">
                <a:solidFill>
                  <a:srgbClr val="445369"/>
                </a:solidFill>
                <a:latin typeface="Arial"/>
                <a:cs typeface="Arial"/>
              </a:rPr>
              <a:t>the </a:t>
            </a:r>
            <a:r>
              <a:rPr sz="1200" spc="-5" dirty="0">
                <a:solidFill>
                  <a:srgbClr val="445369"/>
                </a:solidFill>
                <a:latin typeface="Arial"/>
                <a:cs typeface="Arial"/>
              </a:rPr>
              <a:t>need </a:t>
            </a:r>
            <a:r>
              <a:rPr sz="1200" dirty="0">
                <a:solidFill>
                  <a:srgbClr val="445369"/>
                </a:solidFill>
                <a:latin typeface="Arial"/>
                <a:cs typeface="Arial"/>
              </a:rPr>
              <a:t>first </a:t>
            </a:r>
            <a:r>
              <a:rPr sz="1200" spc="-5" dirty="0">
                <a:solidFill>
                  <a:srgbClr val="445369"/>
                </a:solidFill>
                <a:latin typeface="Arial"/>
                <a:cs typeface="Arial"/>
              </a:rPr>
              <a:t>so</a:t>
            </a:r>
            <a:r>
              <a:rPr sz="1200" spc="-105" dirty="0">
                <a:solidFill>
                  <a:srgbClr val="44536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445369"/>
                </a:solidFill>
                <a:latin typeface="Arial"/>
                <a:cs typeface="Arial"/>
              </a:rPr>
              <a:t>that  </a:t>
            </a:r>
            <a:r>
              <a:rPr sz="1200" spc="-5" dirty="0">
                <a:solidFill>
                  <a:srgbClr val="445369"/>
                </a:solidFill>
                <a:latin typeface="Arial"/>
                <a:cs typeface="Arial"/>
              </a:rPr>
              <a:t>we can do </a:t>
            </a:r>
            <a:r>
              <a:rPr sz="1200" dirty="0">
                <a:solidFill>
                  <a:srgbClr val="445369"/>
                </a:solidFill>
                <a:latin typeface="Arial"/>
                <a:cs typeface="Arial"/>
              </a:rPr>
              <a:t>the </a:t>
            </a:r>
            <a:r>
              <a:rPr sz="1200" spc="-5" dirty="0">
                <a:solidFill>
                  <a:srgbClr val="445369"/>
                </a:solidFill>
                <a:latin typeface="Arial"/>
                <a:cs typeface="Arial"/>
              </a:rPr>
              <a:t>right</a:t>
            </a:r>
            <a:r>
              <a:rPr sz="1200" spc="-55" dirty="0">
                <a:solidFill>
                  <a:srgbClr val="44536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445369"/>
                </a:solidFill>
                <a:latin typeface="Arial"/>
                <a:cs typeface="Arial"/>
              </a:rPr>
              <a:t>sourcing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000501" y="1812604"/>
            <a:ext cx="2315845" cy="954405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 marL="24765" algn="ctr">
              <a:lnSpc>
                <a:spcPct val="100000"/>
              </a:lnSpc>
              <a:spcBef>
                <a:spcPts val="710"/>
              </a:spcBef>
            </a:pPr>
            <a:r>
              <a:rPr sz="1600" b="1" spc="-5" dirty="0">
                <a:solidFill>
                  <a:srgbClr val="445369"/>
                </a:solidFill>
                <a:latin typeface="Arial"/>
                <a:cs typeface="Arial"/>
              </a:rPr>
              <a:t>Source</a:t>
            </a:r>
            <a:endParaRPr sz="1600">
              <a:latin typeface="Arial"/>
              <a:cs typeface="Arial"/>
            </a:endParaRPr>
          </a:p>
          <a:p>
            <a:pPr marL="12700" marR="5080" algn="ctr">
              <a:lnSpc>
                <a:spcPct val="100000"/>
              </a:lnSpc>
              <a:spcBef>
                <a:spcPts val="459"/>
              </a:spcBef>
            </a:pPr>
            <a:r>
              <a:rPr sz="1200" spc="-5" dirty="0">
                <a:solidFill>
                  <a:srgbClr val="445369"/>
                </a:solidFill>
                <a:latin typeface="Arial"/>
                <a:cs typeface="Arial"/>
              </a:rPr>
              <a:t>Not </a:t>
            </a:r>
            <a:r>
              <a:rPr sz="1200" dirty="0">
                <a:solidFill>
                  <a:srgbClr val="445369"/>
                </a:solidFill>
                <a:latin typeface="Arial"/>
                <a:cs typeface="Arial"/>
              </a:rPr>
              <a:t>just </a:t>
            </a:r>
            <a:r>
              <a:rPr sz="1200" spc="-5" dirty="0">
                <a:solidFill>
                  <a:srgbClr val="445369"/>
                </a:solidFill>
                <a:latin typeface="Arial"/>
                <a:cs typeface="Arial"/>
              </a:rPr>
              <a:t>job </a:t>
            </a:r>
            <a:r>
              <a:rPr sz="1200" dirty="0">
                <a:solidFill>
                  <a:srgbClr val="445369"/>
                </a:solidFill>
                <a:latin typeface="Arial"/>
                <a:cs typeface="Arial"/>
              </a:rPr>
              <a:t>portals, </a:t>
            </a:r>
            <a:r>
              <a:rPr sz="1200" spc="-5" dirty="0">
                <a:solidFill>
                  <a:srgbClr val="445369"/>
                </a:solidFill>
                <a:latin typeface="Arial"/>
                <a:cs typeface="Arial"/>
              </a:rPr>
              <a:t>our major</a:t>
            </a:r>
            <a:r>
              <a:rPr sz="1200" spc="-110" dirty="0">
                <a:solidFill>
                  <a:srgbClr val="44536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445369"/>
                </a:solidFill>
                <a:latin typeface="Arial"/>
                <a:cs typeface="Arial"/>
              </a:rPr>
              <a:t>part  of </a:t>
            </a:r>
            <a:r>
              <a:rPr sz="1200" spc="-5" dirty="0">
                <a:solidFill>
                  <a:srgbClr val="445369"/>
                </a:solidFill>
                <a:latin typeface="Arial"/>
                <a:cs typeface="Arial"/>
              </a:rPr>
              <a:t>sourcing is done thru Social  Media </a:t>
            </a:r>
            <a:r>
              <a:rPr sz="1200" dirty="0">
                <a:solidFill>
                  <a:srgbClr val="445369"/>
                </a:solidFill>
                <a:latin typeface="Arial"/>
                <a:cs typeface="Arial"/>
              </a:rPr>
              <a:t>&amp;</a:t>
            </a:r>
            <a:r>
              <a:rPr sz="1200" spc="-25" dirty="0">
                <a:solidFill>
                  <a:srgbClr val="44536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445369"/>
                </a:solidFill>
                <a:latin typeface="Arial"/>
                <a:cs typeface="Arial"/>
              </a:rPr>
              <a:t>referrals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228078" y="1882454"/>
            <a:ext cx="1764030" cy="955040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 marL="71120">
              <a:lnSpc>
                <a:spcPct val="100000"/>
              </a:lnSpc>
              <a:spcBef>
                <a:spcPts val="710"/>
              </a:spcBef>
            </a:pPr>
            <a:r>
              <a:rPr sz="1600" b="1" spc="-5" dirty="0">
                <a:solidFill>
                  <a:srgbClr val="445369"/>
                </a:solidFill>
                <a:latin typeface="Arial"/>
                <a:cs typeface="Arial"/>
              </a:rPr>
              <a:t>Documentation</a:t>
            </a:r>
            <a:endParaRPr sz="1600">
              <a:latin typeface="Arial"/>
              <a:cs typeface="Arial"/>
            </a:endParaRPr>
          </a:p>
          <a:p>
            <a:pPr marL="12700" marR="5080" algn="ctr">
              <a:lnSpc>
                <a:spcPct val="100000"/>
              </a:lnSpc>
              <a:spcBef>
                <a:spcPts val="459"/>
              </a:spcBef>
            </a:pPr>
            <a:r>
              <a:rPr sz="1200" dirty="0">
                <a:solidFill>
                  <a:srgbClr val="445369"/>
                </a:solidFill>
                <a:latin typeface="Arial"/>
                <a:cs typeface="Arial"/>
              </a:rPr>
              <a:t>In </a:t>
            </a:r>
            <a:r>
              <a:rPr sz="1200" spc="-5" dirty="0">
                <a:solidFill>
                  <a:srgbClr val="445369"/>
                </a:solidFill>
                <a:latin typeface="Arial"/>
                <a:cs typeface="Arial"/>
              </a:rPr>
              <a:t>depth validating </a:t>
            </a:r>
            <a:r>
              <a:rPr sz="1200" dirty="0">
                <a:solidFill>
                  <a:srgbClr val="445369"/>
                </a:solidFill>
                <a:latin typeface="Arial"/>
                <a:cs typeface="Arial"/>
              </a:rPr>
              <a:t>of  employee documents,  </a:t>
            </a:r>
            <a:r>
              <a:rPr sz="1200" spc="-5" dirty="0">
                <a:solidFill>
                  <a:srgbClr val="445369"/>
                </a:solidFill>
                <a:latin typeface="Arial"/>
                <a:cs typeface="Arial"/>
              </a:rPr>
              <a:t>company background</a:t>
            </a:r>
            <a:r>
              <a:rPr sz="1200" spc="-110" dirty="0">
                <a:solidFill>
                  <a:srgbClr val="44536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445369"/>
                </a:solidFill>
                <a:latin typeface="Arial"/>
                <a:cs typeface="Arial"/>
              </a:rPr>
              <a:t>etc.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810505" y="4191761"/>
            <a:ext cx="2593340" cy="13087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3204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445369"/>
                </a:solidFill>
                <a:latin typeface="Arial"/>
                <a:cs typeface="Arial"/>
              </a:rPr>
              <a:t>Screening /</a:t>
            </a:r>
            <a:r>
              <a:rPr sz="1600" b="1" dirty="0">
                <a:solidFill>
                  <a:srgbClr val="44536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445369"/>
                </a:solidFill>
                <a:latin typeface="Arial"/>
                <a:cs typeface="Arial"/>
              </a:rPr>
              <a:t>Interview</a:t>
            </a:r>
            <a:endParaRPr sz="1600">
              <a:latin typeface="Arial"/>
              <a:cs typeface="Arial"/>
            </a:endParaRPr>
          </a:p>
          <a:p>
            <a:pPr marL="12700" marR="5080" indent="-635" algn="ctr">
              <a:lnSpc>
                <a:spcPct val="100000"/>
              </a:lnSpc>
              <a:spcBef>
                <a:spcPts val="985"/>
              </a:spcBef>
            </a:pPr>
            <a:r>
              <a:rPr sz="1200" spc="-5" dirty="0">
                <a:solidFill>
                  <a:srgbClr val="445369"/>
                </a:solidFill>
                <a:latin typeface="Arial"/>
                <a:cs typeface="Arial"/>
              </a:rPr>
              <a:t>We understand </a:t>
            </a:r>
            <a:r>
              <a:rPr sz="1200" dirty="0">
                <a:solidFill>
                  <a:srgbClr val="445369"/>
                </a:solidFill>
                <a:latin typeface="Arial"/>
                <a:cs typeface="Arial"/>
              </a:rPr>
              <a:t>that </a:t>
            </a:r>
            <a:r>
              <a:rPr sz="1200" spc="-5" dirty="0">
                <a:solidFill>
                  <a:srgbClr val="445369"/>
                </a:solidFill>
                <a:latin typeface="Arial"/>
                <a:cs typeface="Arial"/>
              </a:rPr>
              <a:t>your and your  client’s time is </a:t>
            </a:r>
            <a:r>
              <a:rPr sz="1200" dirty="0">
                <a:solidFill>
                  <a:srgbClr val="445369"/>
                </a:solidFill>
                <a:latin typeface="Arial"/>
                <a:cs typeface="Arial"/>
              </a:rPr>
              <a:t>precious therefore </a:t>
            </a:r>
            <a:r>
              <a:rPr sz="1200" spc="-5" dirty="0">
                <a:solidFill>
                  <a:srgbClr val="445369"/>
                </a:solidFill>
                <a:latin typeface="Arial"/>
                <a:cs typeface="Arial"/>
              </a:rPr>
              <a:t>we  </a:t>
            </a:r>
            <a:r>
              <a:rPr sz="1200" dirty="0">
                <a:solidFill>
                  <a:srgbClr val="445369"/>
                </a:solidFill>
                <a:latin typeface="Arial"/>
                <a:cs typeface="Arial"/>
              </a:rPr>
              <a:t>take all possible measures to </a:t>
            </a:r>
            <a:r>
              <a:rPr sz="1200" spc="-5" dirty="0">
                <a:solidFill>
                  <a:srgbClr val="445369"/>
                </a:solidFill>
                <a:latin typeface="Arial"/>
                <a:cs typeface="Arial"/>
              </a:rPr>
              <a:t>give</a:t>
            </a:r>
            <a:r>
              <a:rPr sz="1200" spc="-175" dirty="0">
                <a:solidFill>
                  <a:srgbClr val="445369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445369"/>
                </a:solidFill>
                <a:latin typeface="Arial"/>
                <a:cs typeface="Arial"/>
              </a:rPr>
              <a:t>you  the </a:t>
            </a:r>
            <a:r>
              <a:rPr sz="1200" spc="-5" dirty="0">
                <a:solidFill>
                  <a:srgbClr val="445369"/>
                </a:solidFill>
                <a:latin typeface="Arial"/>
                <a:cs typeface="Arial"/>
              </a:rPr>
              <a:t>right candidates </a:t>
            </a:r>
            <a:r>
              <a:rPr sz="1200" dirty="0">
                <a:solidFill>
                  <a:srgbClr val="445369"/>
                </a:solidFill>
                <a:latin typeface="Arial"/>
                <a:cs typeface="Arial"/>
              </a:rPr>
              <a:t>after </a:t>
            </a:r>
            <a:r>
              <a:rPr sz="1200" spc="-5" dirty="0">
                <a:solidFill>
                  <a:srgbClr val="445369"/>
                </a:solidFill>
                <a:latin typeface="Arial"/>
                <a:cs typeface="Arial"/>
              </a:rPr>
              <a:t>doing our  thorough</a:t>
            </a:r>
            <a:r>
              <a:rPr sz="1200" spc="-35" dirty="0">
                <a:solidFill>
                  <a:srgbClr val="44536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445369"/>
                </a:solidFill>
                <a:latin typeface="Arial"/>
                <a:cs typeface="Arial"/>
              </a:rPr>
              <a:t>screening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187053" y="4100719"/>
            <a:ext cx="1663700" cy="1138555"/>
          </a:xfrm>
          <a:prstGeom prst="rect">
            <a:avLst/>
          </a:prstGeom>
        </p:spPr>
        <p:txBody>
          <a:bodyPr vert="horz" wrap="square" lIns="0" tIns="90805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715"/>
              </a:spcBef>
            </a:pPr>
            <a:r>
              <a:rPr sz="1600" b="1" spc="-5" dirty="0">
                <a:solidFill>
                  <a:srgbClr val="445369"/>
                </a:solidFill>
                <a:latin typeface="Arial"/>
                <a:cs typeface="Arial"/>
              </a:rPr>
              <a:t>Onboarding</a:t>
            </a:r>
            <a:endParaRPr sz="1600">
              <a:latin typeface="Arial"/>
              <a:cs typeface="Arial"/>
            </a:endParaRPr>
          </a:p>
          <a:p>
            <a:pPr marL="12700" marR="5080" algn="ctr">
              <a:lnSpc>
                <a:spcPct val="100000"/>
              </a:lnSpc>
              <a:spcBef>
                <a:spcPts val="465"/>
              </a:spcBef>
            </a:pPr>
            <a:r>
              <a:rPr sz="1200" spc="-5" dirty="0">
                <a:solidFill>
                  <a:srgbClr val="445369"/>
                </a:solidFill>
                <a:latin typeface="Arial"/>
                <a:cs typeface="Arial"/>
              </a:rPr>
              <a:t>Keeping </a:t>
            </a:r>
            <a:r>
              <a:rPr sz="1200" dirty="0">
                <a:solidFill>
                  <a:srgbClr val="445369"/>
                </a:solidFill>
                <a:latin typeface="Arial"/>
                <a:cs typeface="Arial"/>
              </a:rPr>
              <a:t>the </a:t>
            </a:r>
            <a:r>
              <a:rPr sz="1200" spc="-5" dirty="0">
                <a:solidFill>
                  <a:srgbClr val="445369"/>
                </a:solidFill>
                <a:latin typeface="Arial"/>
                <a:cs typeface="Arial"/>
              </a:rPr>
              <a:t>candidates  warm, helping </a:t>
            </a:r>
            <a:r>
              <a:rPr sz="1200" dirty="0">
                <a:solidFill>
                  <a:srgbClr val="445369"/>
                </a:solidFill>
                <a:latin typeface="Arial"/>
                <a:cs typeface="Arial"/>
              </a:rPr>
              <a:t>them</a:t>
            </a:r>
            <a:r>
              <a:rPr sz="1200" spc="-80" dirty="0">
                <a:solidFill>
                  <a:srgbClr val="445369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445369"/>
                </a:solidFill>
                <a:latin typeface="Arial"/>
                <a:cs typeface="Arial"/>
              </a:rPr>
              <a:t>with  transition and smoother  onboarding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036064" y="3005327"/>
            <a:ext cx="8240395" cy="789940"/>
            <a:chOff x="2036064" y="3005327"/>
            <a:chExt cx="8240395" cy="789940"/>
          </a:xfrm>
        </p:grpSpPr>
        <p:sp>
          <p:nvSpPr>
            <p:cNvPr id="11" name="object 11"/>
            <p:cNvSpPr/>
            <p:nvPr/>
          </p:nvSpPr>
          <p:spPr>
            <a:xfrm>
              <a:off x="2036064" y="3137915"/>
              <a:ext cx="473963" cy="61874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765804" y="3005327"/>
              <a:ext cx="789431" cy="78943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751576" y="3083051"/>
              <a:ext cx="711708" cy="71170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688579" y="3061715"/>
              <a:ext cx="670559" cy="67056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645395" y="3061715"/>
              <a:ext cx="630935" cy="6309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49605">
              <a:lnSpc>
                <a:spcPct val="100000"/>
              </a:lnSpc>
              <a:spcBef>
                <a:spcPts val="100"/>
              </a:spcBef>
            </a:pPr>
            <a:r>
              <a:rPr dirty="0"/>
              <a:t>Clientele</a:t>
            </a:r>
          </a:p>
        </p:txBody>
      </p:sp>
      <p:sp>
        <p:nvSpPr>
          <p:cNvPr id="3" name="object 3"/>
          <p:cNvSpPr/>
          <p:nvPr/>
        </p:nvSpPr>
        <p:spPr>
          <a:xfrm>
            <a:off x="5946647" y="6164579"/>
            <a:ext cx="932688" cy="4861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2057400" y="2090102"/>
            <a:ext cx="8473567" cy="2677795"/>
            <a:chOff x="2046732" y="2281427"/>
            <a:chExt cx="8473567" cy="2677795"/>
          </a:xfrm>
        </p:grpSpPr>
        <p:sp>
          <p:nvSpPr>
            <p:cNvPr id="5" name="object 5"/>
            <p:cNvSpPr/>
            <p:nvPr/>
          </p:nvSpPr>
          <p:spPr>
            <a:xfrm>
              <a:off x="8353044" y="3497580"/>
              <a:ext cx="2167255" cy="55244"/>
            </a:xfrm>
            <a:custGeom>
              <a:avLst/>
              <a:gdLst/>
              <a:ahLst/>
              <a:cxnLst/>
              <a:rect l="l" t="t" r="r" b="b"/>
              <a:pathLst>
                <a:path w="2167254" h="55245">
                  <a:moveTo>
                    <a:pt x="2167128" y="0"/>
                  </a:moveTo>
                  <a:lnTo>
                    <a:pt x="0" y="0"/>
                  </a:lnTo>
                  <a:lnTo>
                    <a:pt x="0" y="54863"/>
                  </a:lnTo>
                  <a:lnTo>
                    <a:pt x="2167128" y="54863"/>
                  </a:lnTo>
                  <a:lnTo>
                    <a:pt x="2167128" y="0"/>
                  </a:lnTo>
                  <a:close/>
                </a:path>
              </a:pathLst>
            </a:custGeom>
            <a:solidFill>
              <a:srgbClr val="BC39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298179" y="2281427"/>
              <a:ext cx="55244" cy="2677795"/>
            </a:xfrm>
            <a:custGeom>
              <a:avLst/>
              <a:gdLst/>
              <a:ahLst/>
              <a:cxnLst/>
              <a:rect l="l" t="t" r="r" b="b"/>
              <a:pathLst>
                <a:path w="55245" h="2677795">
                  <a:moveTo>
                    <a:pt x="54864" y="0"/>
                  </a:moveTo>
                  <a:lnTo>
                    <a:pt x="0" y="0"/>
                  </a:lnTo>
                  <a:lnTo>
                    <a:pt x="0" y="2677668"/>
                  </a:lnTo>
                  <a:lnTo>
                    <a:pt x="54864" y="2677668"/>
                  </a:lnTo>
                  <a:lnTo>
                    <a:pt x="54864" y="0"/>
                  </a:lnTo>
                  <a:close/>
                </a:path>
              </a:pathLst>
            </a:custGeom>
            <a:solidFill>
              <a:srgbClr val="F19B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074664" y="2281427"/>
              <a:ext cx="55244" cy="2677795"/>
            </a:xfrm>
            <a:custGeom>
              <a:avLst/>
              <a:gdLst/>
              <a:ahLst/>
              <a:cxnLst/>
              <a:rect l="l" t="t" r="r" b="b"/>
              <a:pathLst>
                <a:path w="55245" h="2677795">
                  <a:moveTo>
                    <a:pt x="54863" y="0"/>
                  </a:moveTo>
                  <a:lnTo>
                    <a:pt x="0" y="0"/>
                  </a:lnTo>
                  <a:lnTo>
                    <a:pt x="0" y="2677668"/>
                  </a:lnTo>
                  <a:lnTo>
                    <a:pt x="54863" y="2677668"/>
                  </a:lnTo>
                  <a:lnTo>
                    <a:pt x="54863" y="0"/>
                  </a:lnTo>
                  <a:close/>
                </a:path>
              </a:pathLst>
            </a:custGeom>
            <a:solidFill>
              <a:srgbClr val="9BBA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046732" y="2281427"/>
              <a:ext cx="1859280" cy="2677795"/>
            </a:xfrm>
            <a:custGeom>
              <a:avLst/>
              <a:gdLst/>
              <a:ahLst/>
              <a:cxnLst/>
              <a:rect l="l" t="t" r="r" b="b"/>
              <a:pathLst>
                <a:path w="1859279" h="2677795">
                  <a:moveTo>
                    <a:pt x="1859280" y="0"/>
                  </a:moveTo>
                  <a:lnTo>
                    <a:pt x="1804416" y="0"/>
                  </a:lnTo>
                  <a:lnTo>
                    <a:pt x="1804416" y="1216164"/>
                  </a:lnTo>
                  <a:lnTo>
                    <a:pt x="0" y="1216164"/>
                  </a:lnTo>
                  <a:lnTo>
                    <a:pt x="0" y="1271028"/>
                  </a:lnTo>
                  <a:lnTo>
                    <a:pt x="1804416" y="1271028"/>
                  </a:lnTo>
                  <a:lnTo>
                    <a:pt x="1804416" y="2677668"/>
                  </a:lnTo>
                  <a:lnTo>
                    <a:pt x="1859280" y="2677668"/>
                  </a:lnTo>
                  <a:lnTo>
                    <a:pt x="1859280" y="1271028"/>
                  </a:lnTo>
                  <a:lnTo>
                    <a:pt x="1859280" y="1216164"/>
                  </a:lnTo>
                  <a:lnTo>
                    <a:pt x="1859280" y="0"/>
                  </a:lnTo>
                  <a:close/>
                </a:path>
              </a:pathLst>
            </a:custGeom>
            <a:solidFill>
              <a:srgbClr val="1EA0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906011" y="3497580"/>
              <a:ext cx="2169160" cy="55244"/>
            </a:xfrm>
            <a:custGeom>
              <a:avLst/>
              <a:gdLst/>
              <a:ahLst/>
              <a:cxnLst/>
              <a:rect l="l" t="t" r="r" b="b"/>
              <a:pathLst>
                <a:path w="2169160" h="55245">
                  <a:moveTo>
                    <a:pt x="2168652" y="0"/>
                  </a:moveTo>
                  <a:lnTo>
                    <a:pt x="0" y="0"/>
                  </a:lnTo>
                  <a:lnTo>
                    <a:pt x="0" y="54863"/>
                  </a:lnTo>
                  <a:lnTo>
                    <a:pt x="2168652" y="54863"/>
                  </a:lnTo>
                  <a:lnTo>
                    <a:pt x="2168652" y="0"/>
                  </a:lnTo>
                  <a:close/>
                </a:path>
              </a:pathLst>
            </a:custGeom>
            <a:solidFill>
              <a:srgbClr val="9BBA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129528" y="3497580"/>
              <a:ext cx="2169160" cy="55244"/>
            </a:xfrm>
            <a:custGeom>
              <a:avLst/>
              <a:gdLst/>
              <a:ahLst/>
              <a:cxnLst/>
              <a:rect l="l" t="t" r="r" b="b"/>
              <a:pathLst>
                <a:path w="2169159" h="55245">
                  <a:moveTo>
                    <a:pt x="2168652" y="0"/>
                  </a:moveTo>
                  <a:lnTo>
                    <a:pt x="0" y="0"/>
                  </a:lnTo>
                  <a:lnTo>
                    <a:pt x="0" y="54863"/>
                  </a:lnTo>
                  <a:lnTo>
                    <a:pt x="2168652" y="54863"/>
                  </a:lnTo>
                  <a:lnTo>
                    <a:pt x="2168652" y="0"/>
                  </a:lnTo>
                  <a:close/>
                </a:path>
              </a:pathLst>
            </a:custGeom>
            <a:solidFill>
              <a:srgbClr val="F19B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354580" y="2630423"/>
              <a:ext cx="1138428" cy="51968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830055" y="2386583"/>
              <a:ext cx="1007363" cy="100736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249302" y="3975321"/>
              <a:ext cx="1495503" cy="42516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102623" y="2688793"/>
              <a:ext cx="1775429" cy="40294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336816" y="4012804"/>
              <a:ext cx="1708355" cy="34572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572500" y="4002023"/>
              <a:ext cx="1728216" cy="38709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26" name="Picture 6">
            <a:extLst>
              <a:ext uri="{FF2B5EF4-FFF2-40B4-BE49-F238E27FC236}">
                <a16:creationId xmlns:a16="http://schemas.microsoft.com/office/drawing/2014/main" id="{A601CBCB-53A9-4F35-A148-DA6DFB02D8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274" y="3632390"/>
            <a:ext cx="12573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40966" y="111632"/>
            <a:ext cx="819467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dirty="0">
                <a:solidFill>
                  <a:srgbClr val="445369"/>
                </a:solidFill>
                <a:latin typeface="Arial"/>
                <a:cs typeface="Arial"/>
              </a:rPr>
              <a:t>“What Our </a:t>
            </a:r>
            <a:r>
              <a:rPr sz="4400" b="1" spc="-5" dirty="0">
                <a:solidFill>
                  <a:srgbClr val="445369"/>
                </a:solidFill>
                <a:latin typeface="Arial"/>
                <a:cs typeface="Arial"/>
              </a:rPr>
              <a:t>Clients Are</a:t>
            </a:r>
            <a:r>
              <a:rPr sz="4400" b="1" spc="-60" dirty="0">
                <a:solidFill>
                  <a:srgbClr val="445369"/>
                </a:solidFill>
                <a:latin typeface="Arial"/>
                <a:cs typeface="Arial"/>
              </a:rPr>
              <a:t> </a:t>
            </a:r>
            <a:r>
              <a:rPr sz="4400" b="1" dirty="0">
                <a:solidFill>
                  <a:srgbClr val="445369"/>
                </a:solidFill>
                <a:latin typeface="Arial"/>
                <a:cs typeface="Arial"/>
              </a:rPr>
              <a:t>Saying”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946647" y="6164579"/>
            <a:ext cx="932688" cy="4861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73124" y="2234183"/>
            <a:ext cx="2806065" cy="3238500"/>
          </a:xfrm>
          <a:custGeom>
            <a:avLst/>
            <a:gdLst/>
            <a:ahLst/>
            <a:cxnLst/>
            <a:rect l="l" t="t" r="r" b="b"/>
            <a:pathLst>
              <a:path w="2806065" h="3238500">
                <a:moveTo>
                  <a:pt x="2534539" y="0"/>
                </a:moveTo>
                <a:lnTo>
                  <a:pt x="271144" y="0"/>
                </a:lnTo>
                <a:lnTo>
                  <a:pt x="222377" y="3971"/>
                </a:lnTo>
                <a:lnTo>
                  <a:pt x="176489" y="15421"/>
                </a:lnTo>
                <a:lnTo>
                  <a:pt x="134243" y="33655"/>
                </a:lnTo>
                <a:lnTo>
                  <a:pt x="96404" y="57974"/>
                </a:lnTo>
                <a:lnTo>
                  <a:pt x="63733" y="87684"/>
                </a:lnTo>
                <a:lnTo>
                  <a:pt x="36994" y="122089"/>
                </a:lnTo>
                <a:lnTo>
                  <a:pt x="16950" y="160491"/>
                </a:lnTo>
                <a:lnTo>
                  <a:pt x="4364" y="202196"/>
                </a:lnTo>
                <a:lnTo>
                  <a:pt x="0" y="246506"/>
                </a:lnTo>
                <a:lnTo>
                  <a:pt x="0" y="2991992"/>
                </a:lnTo>
                <a:lnTo>
                  <a:pt x="4364" y="3036303"/>
                </a:lnTo>
                <a:lnTo>
                  <a:pt x="16950" y="3078008"/>
                </a:lnTo>
                <a:lnTo>
                  <a:pt x="36994" y="3116410"/>
                </a:lnTo>
                <a:lnTo>
                  <a:pt x="63733" y="3150815"/>
                </a:lnTo>
                <a:lnTo>
                  <a:pt x="96404" y="3180525"/>
                </a:lnTo>
                <a:lnTo>
                  <a:pt x="134243" y="3204845"/>
                </a:lnTo>
                <a:lnTo>
                  <a:pt x="176489" y="3223078"/>
                </a:lnTo>
                <a:lnTo>
                  <a:pt x="222377" y="3234528"/>
                </a:lnTo>
                <a:lnTo>
                  <a:pt x="271144" y="3238500"/>
                </a:lnTo>
                <a:lnTo>
                  <a:pt x="2534539" y="3238500"/>
                </a:lnTo>
                <a:lnTo>
                  <a:pt x="2583306" y="3234528"/>
                </a:lnTo>
                <a:lnTo>
                  <a:pt x="2629194" y="3223078"/>
                </a:lnTo>
                <a:lnTo>
                  <a:pt x="2671440" y="3204844"/>
                </a:lnTo>
                <a:lnTo>
                  <a:pt x="2709279" y="3180525"/>
                </a:lnTo>
                <a:lnTo>
                  <a:pt x="2741950" y="3150815"/>
                </a:lnTo>
                <a:lnTo>
                  <a:pt x="2768689" y="3116410"/>
                </a:lnTo>
                <a:lnTo>
                  <a:pt x="2788733" y="3078008"/>
                </a:lnTo>
                <a:lnTo>
                  <a:pt x="2801319" y="3036303"/>
                </a:lnTo>
                <a:lnTo>
                  <a:pt x="2805684" y="2991992"/>
                </a:lnTo>
                <a:lnTo>
                  <a:pt x="2805684" y="246506"/>
                </a:lnTo>
                <a:lnTo>
                  <a:pt x="2801319" y="202196"/>
                </a:lnTo>
                <a:lnTo>
                  <a:pt x="2788733" y="160491"/>
                </a:lnTo>
                <a:lnTo>
                  <a:pt x="2768689" y="122089"/>
                </a:lnTo>
                <a:lnTo>
                  <a:pt x="2741950" y="87684"/>
                </a:lnTo>
                <a:lnTo>
                  <a:pt x="2709279" y="57974"/>
                </a:lnTo>
                <a:lnTo>
                  <a:pt x="2671440" y="33655"/>
                </a:lnTo>
                <a:lnTo>
                  <a:pt x="2629194" y="15421"/>
                </a:lnTo>
                <a:lnTo>
                  <a:pt x="2583306" y="3971"/>
                </a:lnTo>
                <a:lnTo>
                  <a:pt x="2534539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53711" y="2183892"/>
            <a:ext cx="2806065" cy="3238500"/>
          </a:xfrm>
          <a:custGeom>
            <a:avLst/>
            <a:gdLst/>
            <a:ahLst/>
            <a:cxnLst/>
            <a:rect l="l" t="t" r="r" b="b"/>
            <a:pathLst>
              <a:path w="2806065" h="3238500">
                <a:moveTo>
                  <a:pt x="2534539" y="0"/>
                </a:moveTo>
                <a:lnTo>
                  <a:pt x="271145" y="0"/>
                </a:lnTo>
                <a:lnTo>
                  <a:pt x="222377" y="3971"/>
                </a:lnTo>
                <a:lnTo>
                  <a:pt x="176489" y="15421"/>
                </a:lnTo>
                <a:lnTo>
                  <a:pt x="134243" y="33654"/>
                </a:lnTo>
                <a:lnTo>
                  <a:pt x="96404" y="57974"/>
                </a:lnTo>
                <a:lnTo>
                  <a:pt x="63733" y="87684"/>
                </a:lnTo>
                <a:lnTo>
                  <a:pt x="36994" y="122089"/>
                </a:lnTo>
                <a:lnTo>
                  <a:pt x="16950" y="160491"/>
                </a:lnTo>
                <a:lnTo>
                  <a:pt x="4364" y="202196"/>
                </a:lnTo>
                <a:lnTo>
                  <a:pt x="0" y="246507"/>
                </a:lnTo>
                <a:lnTo>
                  <a:pt x="0" y="2991993"/>
                </a:lnTo>
                <a:lnTo>
                  <a:pt x="4364" y="3036303"/>
                </a:lnTo>
                <a:lnTo>
                  <a:pt x="16950" y="3078008"/>
                </a:lnTo>
                <a:lnTo>
                  <a:pt x="36994" y="3116410"/>
                </a:lnTo>
                <a:lnTo>
                  <a:pt x="63733" y="3150815"/>
                </a:lnTo>
                <a:lnTo>
                  <a:pt x="96404" y="3180525"/>
                </a:lnTo>
                <a:lnTo>
                  <a:pt x="134243" y="3204845"/>
                </a:lnTo>
                <a:lnTo>
                  <a:pt x="176489" y="3223078"/>
                </a:lnTo>
                <a:lnTo>
                  <a:pt x="222377" y="3234528"/>
                </a:lnTo>
                <a:lnTo>
                  <a:pt x="271145" y="3238500"/>
                </a:lnTo>
                <a:lnTo>
                  <a:pt x="2534539" y="3238500"/>
                </a:lnTo>
                <a:lnTo>
                  <a:pt x="2583306" y="3234528"/>
                </a:lnTo>
                <a:lnTo>
                  <a:pt x="2629194" y="3223078"/>
                </a:lnTo>
                <a:lnTo>
                  <a:pt x="2671440" y="3204845"/>
                </a:lnTo>
                <a:lnTo>
                  <a:pt x="2709279" y="3180525"/>
                </a:lnTo>
                <a:lnTo>
                  <a:pt x="2741950" y="3150815"/>
                </a:lnTo>
                <a:lnTo>
                  <a:pt x="2768689" y="3116410"/>
                </a:lnTo>
                <a:lnTo>
                  <a:pt x="2788733" y="3078008"/>
                </a:lnTo>
                <a:lnTo>
                  <a:pt x="2801319" y="3036303"/>
                </a:lnTo>
                <a:lnTo>
                  <a:pt x="2805684" y="2991993"/>
                </a:lnTo>
                <a:lnTo>
                  <a:pt x="2805684" y="246507"/>
                </a:lnTo>
                <a:lnTo>
                  <a:pt x="2801319" y="202196"/>
                </a:lnTo>
                <a:lnTo>
                  <a:pt x="2788733" y="160491"/>
                </a:lnTo>
                <a:lnTo>
                  <a:pt x="2768689" y="122089"/>
                </a:lnTo>
                <a:lnTo>
                  <a:pt x="2741950" y="87684"/>
                </a:lnTo>
                <a:lnTo>
                  <a:pt x="2709279" y="57974"/>
                </a:lnTo>
                <a:lnTo>
                  <a:pt x="2671440" y="33655"/>
                </a:lnTo>
                <a:lnTo>
                  <a:pt x="2629194" y="15421"/>
                </a:lnTo>
                <a:lnTo>
                  <a:pt x="2583306" y="3971"/>
                </a:lnTo>
                <a:lnTo>
                  <a:pt x="2534539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778495" y="2183892"/>
            <a:ext cx="2806065" cy="3238500"/>
          </a:xfrm>
          <a:custGeom>
            <a:avLst/>
            <a:gdLst/>
            <a:ahLst/>
            <a:cxnLst/>
            <a:rect l="l" t="t" r="r" b="b"/>
            <a:pathLst>
              <a:path w="2806065" h="3238500">
                <a:moveTo>
                  <a:pt x="2534538" y="0"/>
                </a:moveTo>
                <a:lnTo>
                  <a:pt x="271145" y="0"/>
                </a:lnTo>
                <a:lnTo>
                  <a:pt x="222377" y="3971"/>
                </a:lnTo>
                <a:lnTo>
                  <a:pt x="176489" y="15421"/>
                </a:lnTo>
                <a:lnTo>
                  <a:pt x="134243" y="33654"/>
                </a:lnTo>
                <a:lnTo>
                  <a:pt x="96404" y="57974"/>
                </a:lnTo>
                <a:lnTo>
                  <a:pt x="63733" y="87684"/>
                </a:lnTo>
                <a:lnTo>
                  <a:pt x="36994" y="122089"/>
                </a:lnTo>
                <a:lnTo>
                  <a:pt x="16950" y="160491"/>
                </a:lnTo>
                <a:lnTo>
                  <a:pt x="4364" y="202196"/>
                </a:lnTo>
                <a:lnTo>
                  <a:pt x="0" y="246507"/>
                </a:lnTo>
                <a:lnTo>
                  <a:pt x="0" y="2991993"/>
                </a:lnTo>
                <a:lnTo>
                  <a:pt x="4364" y="3036303"/>
                </a:lnTo>
                <a:lnTo>
                  <a:pt x="16950" y="3078008"/>
                </a:lnTo>
                <a:lnTo>
                  <a:pt x="36994" y="3116410"/>
                </a:lnTo>
                <a:lnTo>
                  <a:pt x="63733" y="3150815"/>
                </a:lnTo>
                <a:lnTo>
                  <a:pt x="96404" y="3180525"/>
                </a:lnTo>
                <a:lnTo>
                  <a:pt x="134243" y="3204845"/>
                </a:lnTo>
                <a:lnTo>
                  <a:pt x="176489" y="3223078"/>
                </a:lnTo>
                <a:lnTo>
                  <a:pt x="222377" y="3234528"/>
                </a:lnTo>
                <a:lnTo>
                  <a:pt x="271145" y="3238500"/>
                </a:lnTo>
                <a:lnTo>
                  <a:pt x="2534538" y="3238500"/>
                </a:lnTo>
                <a:lnTo>
                  <a:pt x="2583306" y="3234528"/>
                </a:lnTo>
                <a:lnTo>
                  <a:pt x="2629194" y="3223078"/>
                </a:lnTo>
                <a:lnTo>
                  <a:pt x="2671440" y="3204845"/>
                </a:lnTo>
                <a:lnTo>
                  <a:pt x="2709279" y="3180525"/>
                </a:lnTo>
                <a:lnTo>
                  <a:pt x="2741950" y="3150815"/>
                </a:lnTo>
                <a:lnTo>
                  <a:pt x="2768689" y="3116410"/>
                </a:lnTo>
                <a:lnTo>
                  <a:pt x="2788733" y="3078008"/>
                </a:lnTo>
                <a:lnTo>
                  <a:pt x="2801319" y="3036303"/>
                </a:lnTo>
                <a:lnTo>
                  <a:pt x="2805683" y="2991993"/>
                </a:lnTo>
                <a:lnTo>
                  <a:pt x="2805683" y="246507"/>
                </a:lnTo>
                <a:lnTo>
                  <a:pt x="2801319" y="202196"/>
                </a:lnTo>
                <a:lnTo>
                  <a:pt x="2788733" y="160491"/>
                </a:lnTo>
                <a:lnTo>
                  <a:pt x="2768689" y="122089"/>
                </a:lnTo>
                <a:lnTo>
                  <a:pt x="2741950" y="87684"/>
                </a:lnTo>
                <a:lnTo>
                  <a:pt x="2709279" y="57974"/>
                </a:lnTo>
                <a:lnTo>
                  <a:pt x="2671440" y="33655"/>
                </a:lnTo>
                <a:lnTo>
                  <a:pt x="2629194" y="15421"/>
                </a:lnTo>
                <a:lnTo>
                  <a:pt x="2583306" y="3971"/>
                </a:lnTo>
                <a:lnTo>
                  <a:pt x="2534538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078729" y="2735072"/>
            <a:ext cx="1842135" cy="1520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905" algn="ctr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7E7E7E"/>
                </a:solidFill>
                <a:latin typeface="Arial"/>
                <a:cs typeface="Arial"/>
              </a:rPr>
              <a:t>Deft360 has a proven  track record helping  </a:t>
            </a:r>
            <a:r>
              <a:rPr sz="1400" spc="-5" dirty="0">
                <a:solidFill>
                  <a:srgbClr val="7E7E7E"/>
                </a:solidFill>
                <a:latin typeface="Arial"/>
                <a:cs typeface="Arial"/>
              </a:rPr>
              <a:t>startups </a:t>
            </a:r>
            <a:r>
              <a:rPr sz="1400" dirty="0">
                <a:solidFill>
                  <a:srgbClr val="7E7E7E"/>
                </a:solidFill>
                <a:latin typeface="Arial"/>
                <a:cs typeface="Arial"/>
              </a:rPr>
              <a:t>and  established  businesses to achieve  their growth</a:t>
            </a:r>
            <a:r>
              <a:rPr sz="1400" spc="-9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7E7E7E"/>
                </a:solidFill>
                <a:latin typeface="Arial"/>
                <a:cs typeface="Arial"/>
              </a:rPr>
              <a:t>objectives.</a:t>
            </a:r>
            <a:endParaRPr sz="1400">
              <a:latin typeface="Arial"/>
              <a:cs typeface="Arial"/>
            </a:endParaRPr>
          </a:p>
          <a:p>
            <a:pPr marL="635" algn="ctr">
              <a:lnSpc>
                <a:spcPct val="100000"/>
              </a:lnSpc>
            </a:pPr>
            <a:r>
              <a:rPr sz="1400" dirty="0">
                <a:solidFill>
                  <a:srgbClr val="7E7E7E"/>
                </a:solidFill>
                <a:latin typeface="Arial"/>
                <a:cs typeface="Arial"/>
              </a:rPr>
              <a:t>Good to see they</a:t>
            </a:r>
            <a:r>
              <a:rPr sz="1400" spc="-14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7E7E7E"/>
                </a:solidFill>
                <a:latin typeface="Arial"/>
                <a:cs typeface="Arial"/>
              </a:rPr>
              <a:t>are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28082" y="4228541"/>
            <a:ext cx="1545590" cy="9734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7E7E7E"/>
                </a:solidFill>
                <a:latin typeface="Arial"/>
                <a:cs typeface="Arial"/>
              </a:rPr>
              <a:t>well connected</a:t>
            </a:r>
            <a:r>
              <a:rPr sz="1400" spc="-13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7E7E7E"/>
                </a:solidFill>
                <a:latin typeface="Arial"/>
                <a:cs typeface="Arial"/>
              </a:rPr>
              <a:t>and</a:t>
            </a:r>
            <a:endParaRPr sz="1400">
              <a:latin typeface="Arial"/>
              <a:cs typeface="Arial"/>
            </a:endParaRPr>
          </a:p>
          <a:p>
            <a:pPr marL="1270" algn="ctr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solidFill>
                  <a:srgbClr val="7E7E7E"/>
                </a:solidFill>
                <a:latin typeface="Arial"/>
                <a:cs typeface="Arial"/>
              </a:rPr>
              <a:t>delivers.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400" b="1" spc="-5" dirty="0">
                <a:solidFill>
                  <a:srgbClr val="7E7E7E"/>
                </a:solidFill>
                <a:latin typeface="Arial"/>
                <a:cs typeface="Arial"/>
              </a:rPr>
              <a:t>Deepak</a:t>
            </a:r>
            <a:r>
              <a:rPr sz="1400" b="1" spc="-3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7E7E7E"/>
                </a:solidFill>
                <a:latin typeface="Arial"/>
                <a:cs typeface="Arial"/>
              </a:rPr>
              <a:t>M</a:t>
            </a:r>
            <a:endParaRPr sz="1400">
              <a:latin typeface="Arial"/>
              <a:cs typeface="Arial"/>
            </a:endParaRPr>
          </a:p>
          <a:p>
            <a:pPr marL="65405" marR="57150" algn="ctr">
              <a:lnSpc>
                <a:spcPct val="100000"/>
              </a:lnSpc>
              <a:spcBef>
                <a:spcPts val="15"/>
              </a:spcBef>
            </a:pPr>
            <a:r>
              <a:rPr sz="1000" spc="-5" dirty="0">
                <a:solidFill>
                  <a:srgbClr val="7E7E7E"/>
                </a:solidFill>
                <a:latin typeface="Arial"/>
                <a:cs typeface="Arial"/>
              </a:rPr>
              <a:t>HR- Automotive</a:t>
            </a:r>
            <a:r>
              <a:rPr sz="1000" spc="-5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7E7E7E"/>
                </a:solidFill>
                <a:latin typeface="Arial"/>
                <a:cs typeface="Arial"/>
              </a:rPr>
              <a:t>Industry,  MechBolts</a:t>
            </a:r>
            <a:r>
              <a:rPr sz="1000" spc="-1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7E7E7E"/>
                </a:solidFill>
                <a:latin typeface="Arial"/>
                <a:cs typeface="Arial"/>
              </a:rPr>
              <a:t>Parts</a:t>
            </a:r>
            <a:endParaRPr sz="1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628134" y="2721610"/>
            <a:ext cx="462280" cy="1290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300" spc="-155" dirty="0">
                <a:solidFill>
                  <a:srgbClr val="9BBA5C"/>
                </a:solidFill>
                <a:latin typeface="Arial"/>
                <a:cs typeface="Arial"/>
              </a:rPr>
              <a:t>‘‘</a:t>
            </a:r>
            <a:endParaRPr sz="83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845300" y="4066108"/>
            <a:ext cx="462280" cy="1291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300" spc="-155" dirty="0">
                <a:solidFill>
                  <a:srgbClr val="9BBA5C"/>
                </a:solidFill>
                <a:latin typeface="Arial"/>
                <a:cs typeface="Arial"/>
              </a:rPr>
              <a:t>’’</a:t>
            </a:r>
            <a:endParaRPr sz="83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909317" y="2735072"/>
            <a:ext cx="1809750" cy="1520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270" algn="ctr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7E7E7E"/>
                </a:solidFill>
                <a:latin typeface="Arial"/>
                <a:cs typeface="Arial"/>
              </a:rPr>
              <a:t>I am pleased to write  this </a:t>
            </a:r>
            <a:r>
              <a:rPr sz="1400" spc="-5" dirty="0">
                <a:solidFill>
                  <a:srgbClr val="7E7E7E"/>
                </a:solidFill>
                <a:latin typeface="Arial"/>
                <a:cs typeface="Arial"/>
              </a:rPr>
              <a:t>recommendation  </a:t>
            </a:r>
            <a:r>
              <a:rPr sz="1400" dirty="0">
                <a:solidFill>
                  <a:srgbClr val="7E7E7E"/>
                </a:solidFill>
                <a:latin typeface="Arial"/>
                <a:cs typeface="Arial"/>
              </a:rPr>
              <a:t>for Deft360. I have  used their recruitment  services on a number  of occasions. </a:t>
            </a:r>
            <a:r>
              <a:rPr sz="1400" spc="-5" dirty="0">
                <a:solidFill>
                  <a:srgbClr val="7E7E7E"/>
                </a:solidFill>
                <a:latin typeface="Arial"/>
                <a:cs typeface="Arial"/>
              </a:rPr>
              <a:t>They</a:t>
            </a:r>
            <a:r>
              <a:rPr sz="1400" spc="-14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7E7E7E"/>
                </a:solidFill>
                <a:latin typeface="Arial"/>
                <a:cs typeface="Arial"/>
              </a:rPr>
              <a:t>are  very good as a</a:t>
            </a:r>
            <a:r>
              <a:rPr sz="1400" spc="-14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7E7E7E"/>
                </a:solidFill>
                <a:latin typeface="Arial"/>
                <a:cs typeface="Arial"/>
              </a:rPr>
              <a:t>service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060194" y="4228541"/>
            <a:ext cx="1508125" cy="10344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2860" marR="5080" indent="-10795" algn="just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7E7E7E"/>
                </a:solidFill>
                <a:latin typeface="Arial"/>
                <a:cs typeface="Arial"/>
              </a:rPr>
              <a:t>provider in</a:t>
            </a:r>
            <a:r>
              <a:rPr sz="1400" spc="-114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7E7E7E"/>
                </a:solidFill>
                <a:latin typeface="Arial"/>
                <a:cs typeface="Arial"/>
              </a:rPr>
              <a:t>Staffing  industry and</a:t>
            </a:r>
            <a:r>
              <a:rPr sz="1400" spc="-12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7E7E7E"/>
                </a:solidFill>
                <a:latin typeface="Arial"/>
                <a:cs typeface="Arial"/>
              </a:rPr>
              <a:t>offers  superior</a:t>
            </a:r>
            <a:r>
              <a:rPr sz="1400" spc="-6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7E7E7E"/>
                </a:solidFill>
                <a:latin typeface="Arial"/>
                <a:cs typeface="Arial"/>
              </a:rPr>
              <a:t>results.</a:t>
            </a:r>
            <a:endParaRPr sz="1400">
              <a:latin typeface="Arial"/>
              <a:cs typeface="Arial"/>
            </a:endParaRPr>
          </a:p>
          <a:p>
            <a:pPr marL="457200">
              <a:lnSpc>
                <a:spcPct val="100000"/>
              </a:lnSpc>
              <a:spcBef>
                <a:spcPts val="5"/>
              </a:spcBef>
            </a:pPr>
            <a:r>
              <a:rPr sz="1400" b="1" spc="-5" dirty="0">
                <a:solidFill>
                  <a:srgbClr val="7E7E7E"/>
                </a:solidFill>
                <a:latin typeface="Arial"/>
                <a:cs typeface="Arial"/>
              </a:rPr>
              <a:t>U.</a:t>
            </a:r>
            <a:r>
              <a:rPr sz="1400" b="1" spc="-1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7E7E7E"/>
                </a:solidFill>
                <a:latin typeface="Arial"/>
                <a:cs typeface="Arial"/>
              </a:rPr>
              <a:t>Kazi</a:t>
            </a:r>
            <a:endParaRPr sz="1400">
              <a:latin typeface="Arial"/>
              <a:cs typeface="Arial"/>
            </a:endParaRPr>
          </a:p>
          <a:p>
            <a:pPr marL="311150">
              <a:lnSpc>
                <a:spcPct val="100000"/>
              </a:lnSpc>
              <a:spcBef>
                <a:spcPts val="15"/>
              </a:spcBef>
            </a:pPr>
            <a:r>
              <a:rPr sz="1000" spc="-5" dirty="0">
                <a:solidFill>
                  <a:srgbClr val="7E7E7E"/>
                </a:solidFill>
                <a:latin typeface="Arial"/>
                <a:cs typeface="Arial"/>
              </a:rPr>
              <a:t>HR – IT,</a:t>
            </a:r>
            <a:r>
              <a:rPr sz="1000" spc="-2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7E7E7E"/>
                </a:solidFill>
                <a:latin typeface="Arial"/>
                <a:cs typeface="Arial"/>
              </a:rPr>
              <a:t>Unisys</a:t>
            </a:r>
            <a:endParaRPr sz="1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442466" y="2721610"/>
            <a:ext cx="462280" cy="1290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300" spc="-155" dirty="0">
                <a:solidFill>
                  <a:srgbClr val="1EA085"/>
                </a:solidFill>
                <a:latin typeface="Arial"/>
                <a:cs typeface="Arial"/>
              </a:rPr>
              <a:t>‘‘</a:t>
            </a:r>
            <a:endParaRPr sz="83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658870" y="4066108"/>
            <a:ext cx="462280" cy="1291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300" spc="-155" dirty="0">
                <a:solidFill>
                  <a:srgbClr val="1EA085"/>
                </a:solidFill>
                <a:latin typeface="Arial"/>
                <a:cs typeface="Arial"/>
              </a:rPr>
              <a:t>’’</a:t>
            </a:r>
            <a:endParaRPr sz="83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316214" y="2735072"/>
            <a:ext cx="1799589" cy="1520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905" algn="ctr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7E7E7E"/>
                </a:solidFill>
                <a:latin typeface="Arial"/>
                <a:cs typeface="Arial"/>
              </a:rPr>
              <a:t>Deft360 </a:t>
            </a:r>
            <a:r>
              <a:rPr sz="1400" spc="-5" dirty="0">
                <a:solidFill>
                  <a:srgbClr val="7E7E7E"/>
                </a:solidFill>
                <a:latin typeface="Arial"/>
                <a:cs typeface="Arial"/>
              </a:rPr>
              <a:t>Team, </a:t>
            </a:r>
            <a:r>
              <a:rPr sz="1400" dirty="0">
                <a:solidFill>
                  <a:srgbClr val="7E7E7E"/>
                </a:solidFill>
                <a:latin typeface="Arial"/>
                <a:cs typeface="Arial"/>
              </a:rPr>
              <a:t>thank  you for your support  and coaching in  </a:t>
            </a:r>
            <a:r>
              <a:rPr sz="1400" spc="-5" dirty="0">
                <a:solidFill>
                  <a:srgbClr val="7E7E7E"/>
                </a:solidFill>
                <a:latin typeface="Arial"/>
                <a:cs typeface="Arial"/>
              </a:rPr>
              <a:t>helping </a:t>
            </a:r>
            <a:r>
              <a:rPr sz="1400" dirty="0">
                <a:solidFill>
                  <a:srgbClr val="7E7E7E"/>
                </a:solidFill>
                <a:latin typeface="Arial"/>
                <a:cs typeface="Arial"/>
              </a:rPr>
              <a:t>me to </a:t>
            </a:r>
            <a:r>
              <a:rPr sz="1400" spc="-5" dirty="0">
                <a:solidFill>
                  <a:srgbClr val="7E7E7E"/>
                </a:solidFill>
                <a:latin typeface="Arial"/>
                <a:cs typeface="Arial"/>
              </a:rPr>
              <a:t>land</a:t>
            </a:r>
            <a:r>
              <a:rPr sz="1400" spc="-13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7E7E7E"/>
                </a:solidFill>
                <a:latin typeface="Arial"/>
                <a:cs typeface="Arial"/>
              </a:rPr>
              <a:t>this  </a:t>
            </a:r>
            <a:r>
              <a:rPr sz="1400" dirty="0">
                <a:solidFill>
                  <a:srgbClr val="7E7E7E"/>
                </a:solidFill>
                <a:latin typeface="Arial"/>
                <a:cs typeface="Arial"/>
              </a:rPr>
              <a:t>position. You </a:t>
            </a:r>
            <a:r>
              <a:rPr sz="1400" spc="-5" dirty="0">
                <a:solidFill>
                  <a:srgbClr val="7E7E7E"/>
                </a:solidFill>
                <a:latin typeface="Arial"/>
                <a:cs typeface="Arial"/>
              </a:rPr>
              <a:t>were  </a:t>
            </a:r>
            <a:r>
              <a:rPr sz="1400" dirty="0">
                <a:solidFill>
                  <a:srgbClr val="7E7E7E"/>
                </a:solidFill>
                <a:latin typeface="Arial"/>
                <a:cs typeface="Arial"/>
              </a:rPr>
              <a:t>there every step of</a:t>
            </a:r>
            <a:r>
              <a:rPr sz="1400" spc="-17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7E7E7E"/>
                </a:solidFill>
                <a:latin typeface="Arial"/>
                <a:cs typeface="Arial"/>
              </a:rPr>
              <a:t>the  </a:t>
            </a:r>
            <a:r>
              <a:rPr sz="1400" spc="-5" dirty="0">
                <a:solidFill>
                  <a:srgbClr val="7E7E7E"/>
                </a:solidFill>
                <a:latin typeface="Arial"/>
                <a:cs typeface="Arial"/>
              </a:rPr>
              <a:t>way! </a:t>
            </a:r>
            <a:r>
              <a:rPr sz="1400" dirty="0">
                <a:solidFill>
                  <a:srgbClr val="7E7E7E"/>
                </a:solidFill>
                <a:latin typeface="Arial"/>
                <a:cs typeface="Arial"/>
              </a:rPr>
              <a:t>I </a:t>
            </a:r>
            <a:r>
              <a:rPr sz="1400" spc="-5" dirty="0">
                <a:solidFill>
                  <a:srgbClr val="7E7E7E"/>
                </a:solidFill>
                <a:latin typeface="Arial"/>
                <a:cs typeface="Arial"/>
              </a:rPr>
              <a:t>will </a:t>
            </a:r>
            <a:r>
              <a:rPr sz="1400" dirty="0">
                <a:solidFill>
                  <a:srgbClr val="7E7E7E"/>
                </a:solidFill>
                <a:latin typeface="Arial"/>
                <a:cs typeface="Arial"/>
              </a:rPr>
              <a:t>gladly</a:t>
            </a:r>
            <a:r>
              <a:rPr sz="1400" spc="-7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7E7E7E"/>
                </a:solidFill>
                <a:latin typeface="Arial"/>
                <a:cs typeface="Arial"/>
              </a:rPr>
              <a:t>refer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582914" y="4228541"/>
            <a:ext cx="1268730" cy="9734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7E7E7E"/>
                </a:solidFill>
                <a:latin typeface="Arial"/>
                <a:cs typeface="Arial"/>
              </a:rPr>
              <a:t>your services</a:t>
            </a:r>
            <a:r>
              <a:rPr sz="1400" spc="-12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7E7E7E"/>
                </a:solidFill>
                <a:latin typeface="Arial"/>
                <a:cs typeface="Arial"/>
              </a:rPr>
              <a:t>to</a:t>
            </a:r>
            <a:endParaRPr sz="1400">
              <a:latin typeface="Arial"/>
              <a:cs typeface="Arial"/>
            </a:endParaRPr>
          </a:p>
          <a:p>
            <a:pPr marL="635" algn="ctr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solidFill>
                  <a:srgbClr val="7E7E7E"/>
                </a:solidFill>
                <a:latin typeface="Arial"/>
                <a:cs typeface="Arial"/>
              </a:rPr>
              <a:t>others.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400" b="1" spc="-5" dirty="0">
                <a:solidFill>
                  <a:srgbClr val="7E7E7E"/>
                </a:solidFill>
                <a:latin typeface="Arial"/>
                <a:cs typeface="Arial"/>
              </a:rPr>
              <a:t>Ashok</a:t>
            </a:r>
            <a:r>
              <a:rPr sz="1400" b="1" spc="-3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7E7E7E"/>
                </a:solidFill>
                <a:latin typeface="Arial"/>
                <a:cs typeface="Arial"/>
              </a:rPr>
              <a:t>S</a:t>
            </a:r>
            <a:endParaRPr sz="1400">
              <a:latin typeface="Arial"/>
              <a:cs typeface="Arial"/>
            </a:endParaRPr>
          </a:p>
          <a:p>
            <a:pPr marL="40005" marR="33655" algn="ctr">
              <a:lnSpc>
                <a:spcPct val="100000"/>
              </a:lnSpc>
              <a:spcBef>
                <a:spcPts val="15"/>
              </a:spcBef>
            </a:pPr>
            <a:r>
              <a:rPr sz="1000" spc="-5" dirty="0">
                <a:solidFill>
                  <a:srgbClr val="7E7E7E"/>
                </a:solidFill>
                <a:latin typeface="Arial"/>
                <a:cs typeface="Arial"/>
              </a:rPr>
              <a:t>Front Desk</a:t>
            </a:r>
            <a:r>
              <a:rPr sz="1000" spc="-8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7E7E7E"/>
                </a:solidFill>
                <a:latin typeface="Arial"/>
                <a:cs typeface="Arial"/>
              </a:rPr>
              <a:t>Manager,  </a:t>
            </a:r>
            <a:r>
              <a:rPr sz="1000" spc="-10" dirty="0">
                <a:solidFill>
                  <a:srgbClr val="7E7E7E"/>
                </a:solidFill>
                <a:latin typeface="Arial"/>
                <a:cs typeface="Arial"/>
              </a:rPr>
              <a:t>Lemon </a:t>
            </a:r>
            <a:r>
              <a:rPr sz="1000" spc="-5" dirty="0">
                <a:solidFill>
                  <a:srgbClr val="7E7E7E"/>
                </a:solidFill>
                <a:latin typeface="Arial"/>
                <a:cs typeface="Arial"/>
              </a:rPr>
              <a:t>Tree</a:t>
            </a:r>
            <a:r>
              <a:rPr sz="1000" spc="-3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7E7E7E"/>
                </a:solidFill>
                <a:latin typeface="Arial"/>
                <a:cs typeface="Arial"/>
              </a:rPr>
              <a:t>Hotels</a:t>
            </a:r>
            <a:endParaRPr sz="10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844408" y="2721610"/>
            <a:ext cx="462280" cy="1290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300" spc="-155" dirty="0">
                <a:solidFill>
                  <a:srgbClr val="F19B25"/>
                </a:solidFill>
                <a:latin typeface="Arial"/>
                <a:cs typeface="Arial"/>
              </a:rPr>
              <a:t>‘‘</a:t>
            </a:r>
            <a:endParaRPr sz="83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060940" y="4066108"/>
            <a:ext cx="462280" cy="1291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300" spc="-155" dirty="0">
                <a:solidFill>
                  <a:srgbClr val="F19B25"/>
                </a:solidFill>
                <a:latin typeface="Arial"/>
                <a:cs typeface="Arial"/>
              </a:rPr>
              <a:t>’’</a:t>
            </a:r>
            <a:endParaRPr sz="83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311396" y="1876044"/>
            <a:ext cx="914400" cy="914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499604" y="1876044"/>
            <a:ext cx="914400" cy="914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11936" y="1876044"/>
            <a:ext cx="914400" cy="914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</TotalTime>
  <Words>637</Words>
  <Application>Microsoft Office PowerPoint</Application>
  <PresentationFormat>Widescreen</PresentationFormat>
  <Paragraphs>112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Arial Black</vt:lpstr>
      <vt:lpstr>Calibri</vt:lpstr>
      <vt:lpstr>Office Theme</vt:lpstr>
      <vt:lpstr>PowerPoint Presentation</vt:lpstr>
      <vt:lpstr>About us</vt:lpstr>
      <vt:lpstr>Our Mission</vt:lpstr>
      <vt:lpstr>Our Services</vt:lpstr>
      <vt:lpstr>Pre-Screen Profiles</vt:lpstr>
      <vt:lpstr>Some IT roles we regularly place</vt:lpstr>
      <vt:lpstr>Hiring Strategy</vt:lpstr>
      <vt:lpstr>Clientele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Focused World</dc:creator>
  <cp:lastModifiedBy>Deft 360</cp:lastModifiedBy>
  <cp:revision>1</cp:revision>
  <dcterms:created xsi:type="dcterms:W3CDTF">2020-05-18T12:32:35Z</dcterms:created>
  <dcterms:modified xsi:type="dcterms:W3CDTF">2022-09-20T22:56:29Z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2019-11-28T00:00:00Z</vt:filetime>
  </property>
  <property fmtid="{D5CDD505-2E9C-101B-9397-08002B2CF9AE}" pid="3" name="Creator">
    <vt:lpwstr>Microsoft® PowerPoint® for Office 365</vt:lpwstr>
  </property>
  <property fmtid="{D5CDD505-2E9C-101B-9397-08002B2CF9AE}" pid="4" name="LastSaved">
    <vt:filetime>2020-05-18T00:00:00Z</vt:filetime>
  </property>
</Properties>
</file>